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Acceso a la información y transparencia   </a:t>
            </a:r>
            <a:r>
              <a:rPr lang="es-MX" dirty="0" err="1"/>
              <a:t>pág</a:t>
            </a:r>
            <a:r>
              <a:rPr lang="es-MX" dirty="0"/>
              <a:t> 154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>
                <a:effectLst/>
              </a:rPr>
              <a:t>¿Cómo pueden constatar los ciudadanos que las autoridades se desempeñan de forma adecuada?</a:t>
            </a:r>
          </a:p>
          <a:p>
            <a:endParaRPr lang="es-MX" dirty="0">
              <a:effectLst/>
            </a:endParaRPr>
          </a:p>
          <a:p>
            <a:r>
              <a:rPr lang="es-MX" dirty="0"/>
              <a:t>¿Qué es el derecho de acceso a la información?  ¿Qué reconoce el artículo 6° de nuestra Constitución?</a:t>
            </a:r>
            <a:endParaRPr lang="es-MX" dirty="0">
              <a:effectLst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098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6675" y="1582341"/>
            <a:ext cx="929854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 </a:t>
            </a:r>
            <a:r>
              <a:rPr lang="es-MX" b="1" dirty="0"/>
              <a:t>transparencia</a:t>
            </a:r>
            <a:r>
              <a:rPr lang="es-MX" dirty="0"/>
              <a:t> implica el deber que tienen las autoridades de dar cuenta a los ciudadanos de sus actos y muy especialmente de cómo se utiliza el dinero proveniente de su trabajo y sus bolsillos. Además, es la condición que permite ejercer el derecho de acceso a la información y el medio por el que se previene, descubre y castiga la </a:t>
            </a:r>
            <a:r>
              <a:rPr lang="es-MX" b="1" dirty="0"/>
              <a:t>corrupción</a:t>
            </a:r>
            <a:r>
              <a:rPr lang="es-MX" dirty="0"/>
              <a:t>, particularmente en aquellos casos en los funcionarios públicos solicitan o aceptan sobornos o “mordidas” por la realización de trámites o servicios gratuitos: pago de impuestos; atención en salas de urgencias médicas; obtención de la cartilla militar, del pasaporte o de constancias de estudios; permiso para abrir un negocio; verificación vehicular; obtención o regularización de los servicios de agua potable, drenaje, alumbrado y pavimentación, etcétera.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32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20885"/>
          </a:xfrm>
        </p:spPr>
        <p:txBody>
          <a:bodyPr/>
          <a:lstStyle/>
          <a:p>
            <a:r>
              <a:rPr lang="es-MX" b="1" dirty="0">
                <a:effectLst/>
              </a:rPr>
              <a:t>L2 Autoridades y rendición de cuentas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429555"/>
            <a:ext cx="9905999" cy="43616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/>
              <a:t>Resolver ejercicio de la </a:t>
            </a:r>
            <a:r>
              <a:rPr lang="es-MX" dirty="0" err="1"/>
              <a:t>pág</a:t>
            </a:r>
            <a:r>
              <a:rPr lang="es-MX" dirty="0"/>
              <a:t> 156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El acceso a la información y la transparencia, como ya hemos visto, son mecanismos indispensables para la </a:t>
            </a:r>
            <a:r>
              <a:rPr lang="es-MX" b="1" dirty="0">
                <a:effectLst/>
              </a:rPr>
              <a:t>rendición de cuentas</a:t>
            </a:r>
            <a:r>
              <a:rPr lang="es-MX" dirty="0">
                <a:effectLst/>
              </a:rPr>
              <a:t>, proceso mediante el cual los ciudadanos supervisan y evalúan la actuación de los servidores públicos. 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En la democracia, quienes ejercen la función pública no están autorizados a proceder a su antojo o capricho o en beneficio indebido de sí mismos o de terceros (sus familiares o amigos, por ejemplo), sino que deben conducirse invariablemente con honestidad, profesionalismo, eficiencia y estricta observancia de las normas jurídicas.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863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Responde:  </a:t>
            </a:r>
            <a:r>
              <a:rPr lang="es-MX" dirty="0" err="1"/>
              <a:t>pág</a:t>
            </a:r>
            <a:r>
              <a:rPr lang="es-MX" dirty="0"/>
              <a:t> 157, 158 y 159.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687132"/>
            <a:ext cx="9905999" cy="4104069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¿qué es la rendición de cuentas?</a:t>
            </a:r>
          </a:p>
          <a:p>
            <a:pPr marL="0" indent="0">
              <a:buNone/>
            </a:pPr>
            <a:r>
              <a:rPr lang="es-MX" dirty="0"/>
              <a:t>¿qué sanciones reciben los servidores públicos que no rinden cuentas satisfactorias?</a:t>
            </a:r>
          </a:p>
          <a:p>
            <a:pPr marL="0" indent="0">
              <a:buNone/>
            </a:pPr>
            <a:r>
              <a:rPr lang="es-MX" dirty="0"/>
              <a:t>¿en México cuál  es el problema que ha generado más desencanto en la política y desánimo entre la ciudadanía?</a:t>
            </a:r>
          </a:p>
          <a:p>
            <a:pPr marL="0" indent="0">
              <a:buNone/>
            </a:pPr>
            <a:r>
              <a:rPr lang="es-MX" dirty="0"/>
              <a:t>¿Qué sistema se creó en nuestro país en el 2017 y para qué?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794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95127"/>
          </a:xfrm>
        </p:spPr>
        <p:txBody>
          <a:bodyPr>
            <a:noAutofit/>
          </a:bodyPr>
          <a:lstStyle/>
          <a:p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Coloca sobre la línea la respuesta correcta: colusión-nepotismo-desvío de recursos-enriquecimiento ilícito-rendición de cuentas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51260" y="1502513"/>
            <a:ext cx="9905999" cy="47308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dirty="0">
                <a:effectLst/>
              </a:rPr>
              <a:t>1.-Acción que realiza una persona que toma recursos lícitos de una dependencia para integrarlos a otra cuenta o falsifica información de gastos.___________ 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2.-Acción de favorecer con algún cargo o empleo a amigos o familiares. Cuando se tiene predilección por alguna persona de manera injustificada.__________ 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3.-Obligación de los servidores públicos de informar a los ciudadanos acerca de los actos que llevan a cabo como parte de su función.__________________ 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4.-Cuando un funcionario público no puede comprobar el origen de los bienes que tiene. Aumento de bienes ilegal.__________________ </a:t>
            </a:r>
          </a:p>
          <a:p>
            <a:pPr marL="0" indent="0">
              <a:buNone/>
            </a:pPr>
            <a:r>
              <a:rPr lang="es-MX" dirty="0">
                <a:effectLst/>
              </a:rPr>
              <a:t>5.-Acuerdo o puesta en común entre dos o más personas, de manera ilegal, para afectar a otro o sacar algún provecho._________________________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2758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8</TotalTime>
  <Words>282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Circuito</vt:lpstr>
      <vt:lpstr>Acceso a la información y transparencia   pág 154</vt:lpstr>
      <vt:lpstr>Presentación de PowerPoint</vt:lpstr>
      <vt:lpstr>L2 Autoridades y rendición de cuentas</vt:lpstr>
      <vt:lpstr>Responde:  pág 157, 158 y 159.</vt:lpstr>
      <vt:lpstr>Coloca sobre la línea la respuesta correcta: colusión-nepotismo-desvío de recursos-enriquecimiento ilícito-rendición de cuentas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 la información y transparencia   pág 154</dc:title>
  <dc:creator>Equipo</dc:creator>
  <cp:lastModifiedBy>Equipo</cp:lastModifiedBy>
  <cp:revision>1</cp:revision>
  <dcterms:created xsi:type="dcterms:W3CDTF">2022-06-03T02:59:21Z</dcterms:created>
  <dcterms:modified xsi:type="dcterms:W3CDTF">2022-06-03T03:07:25Z</dcterms:modified>
</cp:coreProperties>
</file>