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7" r:id="rId2"/>
    <p:sldId id="271" r:id="rId3"/>
    <p:sldId id="272" r:id="rId4"/>
    <p:sldId id="273" r:id="rId5"/>
    <p:sldId id="274" r:id="rId6"/>
    <p:sldId id="265" r:id="rId7"/>
    <p:sldId id="275" r:id="rId8"/>
    <p:sldId id="266" r:id="rId9"/>
    <p:sldId id="276" r:id="rId10"/>
    <p:sldId id="277" r:id="rId11"/>
    <p:sldId id="278" r:id="rId12"/>
    <p:sldId id="279" r:id="rId13"/>
    <p:sldId id="280" r:id="rId14"/>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6395" autoAdjust="0"/>
  </p:normalViewPr>
  <p:slideViewPr>
    <p:cSldViewPr snapToGrid="0">
      <p:cViewPr varScale="1">
        <p:scale>
          <a:sx n="74" d="100"/>
          <a:sy n="74" d="100"/>
        </p:scale>
        <p:origin x="576"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02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558A6B77-4CD0-4837-888F-5450ED07382F}" type="datetime1">
              <a:rPr lang="es-ES" smtClean="0"/>
              <a:t>01/06/2022</a:t>
            </a:fld>
            <a:endParaRPr lang="es-ES" dirty="0"/>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es-ES" smtClean="0"/>
              <a:pPr algn="r" rtl="0"/>
              <a:t>‹Nº›</a:t>
            </a:fld>
            <a:endParaRPr lang="es-ES"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s-ES" noProof="0" dirty="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EFBF568D-E0C5-4F7A-80C1-F7598EC89943}" type="datetime1">
              <a:rPr lang="es-ES" noProof="0" smtClean="0"/>
              <a:pPr/>
              <a:t>01/06/2022</a:t>
            </a:fld>
            <a:endParaRPr lang="es-ES" noProof="0"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smtClean="0"/>
              <a:t>Haga clic para modificar el estilo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C8DC57A8-AE18-4654-B6AF-04B3577165BE}" type="slidenum">
              <a:rPr lang="es-ES" noProof="0" smtClean="0"/>
              <a:pPr/>
              <a:t>‹Nº›</a:t>
            </a:fld>
            <a:endParaRPr lang="es-ES" noProof="0"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1</a:t>
            </a:fld>
            <a:endParaRPr lang="es-ES" dirty="0"/>
          </a:p>
        </p:txBody>
      </p:sp>
    </p:spTree>
    <p:extLst>
      <p:ext uri="{BB962C8B-B14F-4D97-AF65-F5344CB8AC3E}">
        <p14:creationId xmlns:p14="http://schemas.microsoft.com/office/powerpoint/2010/main" val="4059270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8DC57A8-AE18-4654-B6AF-04B3577165BE}" type="slidenum">
              <a:rPr lang="es-ES" noProof="0" smtClean="0"/>
              <a:pPr/>
              <a:t>6</a:t>
            </a:fld>
            <a:endParaRPr lang="es-ES" noProof="0" dirty="0"/>
          </a:p>
        </p:txBody>
      </p:sp>
    </p:spTree>
    <p:extLst>
      <p:ext uri="{BB962C8B-B14F-4D97-AF65-F5344CB8AC3E}">
        <p14:creationId xmlns:p14="http://schemas.microsoft.com/office/powerpoint/2010/main" val="1703586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8</a:t>
            </a:fld>
            <a:endParaRPr lang="es-ES" dirty="0"/>
          </a:p>
        </p:txBody>
      </p:sp>
    </p:spTree>
    <p:extLst>
      <p:ext uri="{BB962C8B-B14F-4D97-AF65-F5344CB8AC3E}">
        <p14:creationId xmlns:p14="http://schemas.microsoft.com/office/powerpoint/2010/main" val="4152583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265611" y="1752600"/>
            <a:ext cx="6858002" cy="1828800"/>
          </a:xfrm>
        </p:spPr>
        <p:txBody>
          <a:bodyPr rtlCol="0" anchor="b">
            <a:noAutofit/>
          </a:bodyPr>
          <a:lstStyle>
            <a:lvl1pPr algn="l" rtl="0">
              <a:defRPr sz="480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es-ES" noProof="0" smtClean="0"/>
              <a:t>Haga clic para modificar el estilo de subtítulo del patrón</a:t>
            </a:r>
            <a:endParaRPr lang="es-ES" noProof="0"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s imágenes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9066214" y="421594"/>
            <a:ext cx="2286000" cy="1885508"/>
          </a:xfrm>
        </p:spPr>
        <p:txBody>
          <a:bodyPr rtlCol="0">
            <a:noAutofit/>
          </a:bodyPr>
          <a:lstStyle>
            <a:lvl1pPr algn="l" rtl="0">
              <a:defRPr sz="2200"/>
            </a:lvl1pPr>
          </a:lstStyle>
          <a:p>
            <a:pPr rtl="0"/>
            <a:r>
              <a:rPr lang="es-ES" noProof="0" smtClean="0"/>
              <a:t>Haga clic para modificar el estilo de título del patrón</a:t>
            </a:r>
            <a:endParaRPr lang="es-ES" noProof="0" dirty="0"/>
          </a:p>
        </p:txBody>
      </p:sp>
      <p:grpSp>
        <p:nvGrpSpPr>
          <p:cNvPr id="84" name="Grupo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6"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7"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8"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9"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0"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1"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2"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3"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4"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5"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6"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97" name="Marcador de posición de imagen 33" descr="Marcador de posición vacío para agregar una imagen. Haga clic en el marcador de posición y seleccione la imagen que desee agregar."/>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es-ES" noProof="0" smtClean="0"/>
              <a:t>Haga clic en el icono para agregar una imagen</a:t>
            </a:r>
            <a:endParaRPr lang="es-ES" noProof="0" dirty="0"/>
          </a:p>
        </p:txBody>
      </p:sp>
      <p:grpSp>
        <p:nvGrpSpPr>
          <p:cNvPr id="98" name="Grupo 97"/>
          <p:cNvGrpSpPr/>
          <p:nvPr/>
        </p:nvGrpSpPr>
        <p:grpSpPr>
          <a:xfrm>
            <a:off x="5322489" y="319177"/>
            <a:ext cx="3389607" cy="2710838"/>
            <a:chOff x="895350" y="3313113"/>
            <a:chExt cx="3613151" cy="2790825"/>
          </a:xfrm>
          <a:solidFill>
            <a:schemeClr val="tx1">
              <a:lumMod val="50000"/>
            </a:schemeClr>
          </a:solidFill>
        </p:grpSpPr>
        <p:sp>
          <p:nvSpPr>
            <p:cNvPr id="99"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0"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1"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2"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3"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4"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5"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6"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7"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8"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9"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0"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111" name="Marcador de posición de imagen 33" descr="Marcador de posición vacío para agregar una imagen. Haga clic en el marcador de posición y seleccione la imagen que desee agregar."/>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es-ES" noProof="0" smtClean="0"/>
              <a:t>Haga clic en el icono para agregar una imagen</a:t>
            </a:r>
            <a:endParaRPr lang="es-ES" noProof="0" dirty="0"/>
          </a:p>
        </p:txBody>
      </p:sp>
      <p:grpSp>
        <p:nvGrpSpPr>
          <p:cNvPr id="112" name="Grupo 111"/>
          <p:cNvGrpSpPr/>
          <p:nvPr/>
        </p:nvGrpSpPr>
        <p:grpSpPr>
          <a:xfrm>
            <a:off x="5322489" y="3245640"/>
            <a:ext cx="3389607" cy="2710838"/>
            <a:chOff x="895350" y="3313113"/>
            <a:chExt cx="3613151" cy="2790825"/>
          </a:xfrm>
          <a:solidFill>
            <a:schemeClr val="tx1">
              <a:lumMod val="50000"/>
            </a:schemeClr>
          </a:solidFill>
        </p:grpSpPr>
        <p:sp>
          <p:nvSpPr>
            <p:cNvPr id="113"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4"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5"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6"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7"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8"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9"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0"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1"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2"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3"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4"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125" name="Marcador de posición de imagen 33" descr="Marcador de posición vacío para agregar una imagen. Haga clic en el marcador de posición y seleccione la imagen que desee agregar."/>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es-ES" noProof="0" smtClean="0"/>
              <a:t>Haga clic en el icono para agregar una imagen</a:t>
            </a:r>
            <a:endParaRPr lang="es-ES" noProof="0" dirty="0"/>
          </a:p>
        </p:txBody>
      </p:sp>
      <p:sp>
        <p:nvSpPr>
          <p:cNvPr id="126" name="Marcador de posición de texto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smtClean="0"/>
              <a:t>Haga clic para modificar el estilo de texto del patrón</a:t>
            </a:r>
          </a:p>
        </p:txBody>
      </p:sp>
      <p:sp>
        <p:nvSpPr>
          <p:cNvPr id="8" name="Marcador de posición de número de diapositiva 7"/>
          <p:cNvSpPr>
            <a:spLocks noGrp="1"/>
          </p:cNvSpPr>
          <p:nvPr>
            <p:ph type="sldNum" sz="quarter" idx="12"/>
          </p:nvPr>
        </p:nvSpPr>
        <p:spPr/>
        <p:txBody>
          <a:bodyPr rtlCol="0"/>
          <a:lstStyle/>
          <a:p>
            <a:pPr rtl="0"/>
            <a:fld id="{022B156B-59AE-415F-B24B-8756D48BB977}" type="slidenum">
              <a:rPr lang="es-ES" noProof="0" smtClean="0"/>
              <a:pPr rtl="0"/>
              <a:t>‹Nº›</a:t>
            </a:fld>
            <a:endParaRPr lang="es-ES" noProof="0" dirty="0"/>
          </a:p>
        </p:txBody>
      </p:sp>
      <p:sp>
        <p:nvSpPr>
          <p:cNvPr id="7" name="Marcador de posición de pie de página 6"/>
          <p:cNvSpPr>
            <a:spLocks noGrp="1"/>
          </p:cNvSpPr>
          <p:nvPr>
            <p:ph type="ftr" sz="quarter" idx="11"/>
          </p:nvPr>
        </p:nvSpPr>
        <p:spPr/>
        <p:txBody>
          <a:bodyPr rtlCol="0"/>
          <a:lstStyle/>
          <a:p>
            <a:pPr rtl="0"/>
            <a:endParaRPr lang="es-ES" noProof="0" dirty="0"/>
          </a:p>
        </p:txBody>
      </p:sp>
      <p:sp>
        <p:nvSpPr>
          <p:cNvPr id="6" name="Marcador de posición de fecha 5"/>
          <p:cNvSpPr>
            <a:spLocks noGrp="1"/>
          </p:cNvSpPr>
          <p:nvPr>
            <p:ph type="dt" sz="half" idx="10"/>
          </p:nvPr>
        </p:nvSpPr>
        <p:spPr/>
        <p:txBody>
          <a:bodyPr rtlCol="0"/>
          <a:lstStyle>
            <a:lvl1pPr>
              <a:defRPr/>
            </a:lvl1pPr>
          </a:lstStyle>
          <a:p>
            <a:fld id="{A629BEB8-9E7D-46F8-9D38-0DF867B65F6C}" type="datetime1">
              <a:rPr lang="es-ES" noProof="0" smtClean="0"/>
              <a:pPr/>
              <a:t>01/06/2022</a:t>
            </a:fld>
            <a:endParaRPr lang="es-ES" noProof="0"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smtClean="0"/>
              <a:t>Haga clic para modificar el estilo de texto del patrón</a:t>
            </a:r>
          </a:p>
        </p:txBody>
      </p:sp>
      <p:sp>
        <p:nvSpPr>
          <p:cNvPr id="7" name="Marcador de posición de número de diapositiva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es-ES" noProof="0" smtClean="0"/>
              <a:pPr rtl="0"/>
              <a:t>‹Nº›</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a:xfrm>
            <a:off x="8075611" y="6019801"/>
            <a:ext cx="1396260" cy="228600"/>
          </a:xfrm>
        </p:spPr>
        <p:txBody>
          <a:bodyPr rtlCol="0"/>
          <a:lstStyle>
            <a:lvl1pPr>
              <a:defRPr/>
            </a:lvl1pPr>
          </a:lstStyle>
          <a:p>
            <a:fld id="{8C5E9C56-EA05-4307-85E4-BF6C05199383}" type="datetime1">
              <a:rPr lang="es-ES" noProof="0" smtClean="0"/>
              <a:pPr/>
              <a:t>01/06/2022</a:t>
            </a:fld>
            <a:endParaRPr lang="es-ES" noProof="0"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es-ES" noProof="0" smtClean="0"/>
              <a:t>Haga clic para modificar el estilo de título del patrón</a:t>
            </a:r>
            <a:endParaRPr lang="es-ES" noProof="0" dirty="0"/>
          </a:p>
        </p:txBody>
      </p:sp>
      <p:grpSp>
        <p:nvGrpSpPr>
          <p:cNvPr id="8" name="Grupo 7"/>
          <p:cNvGrpSpPr/>
          <p:nvPr/>
        </p:nvGrpSpPr>
        <p:grpSpPr>
          <a:xfrm>
            <a:off x="595546" y="781398"/>
            <a:ext cx="6433398" cy="5053665"/>
            <a:chOff x="5162444" y="781398"/>
            <a:chExt cx="6433398" cy="5053665"/>
          </a:xfrm>
        </p:grpSpPr>
        <p:sp>
          <p:nvSpPr>
            <p:cNvPr id="9" name="Forma libre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 name="Forma libre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nvGrpSpPr>
            <p:cNvPr id="11" name="Grupo 10"/>
            <p:cNvGrpSpPr/>
            <p:nvPr/>
          </p:nvGrpSpPr>
          <p:grpSpPr>
            <a:xfrm>
              <a:off x="5814205" y="859113"/>
              <a:ext cx="5129146" cy="4880471"/>
              <a:chOff x="7856559" y="859113"/>
              <a:chExt cx="3086791" cy="4880471"/>
            </a:xfrm>
          </p:grpSpPr>
          <p:sp>
            <p:nvSpPr>
              <p:cNvPr id="20" name="Forma libre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1" name="Forma libre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12" name="Forma libre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 name="Forma libre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4" name="Forma libre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5" name="Forma libre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 name="Forma libre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7" name="Forma libre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8" name="Forma libre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9" name="Forma libre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smtClean="0"/>
              <a:t>Haga clic en el icono para agregar una imagen</a:t>
            </a:r>
            <a:endParaRPr lang="es-ES" noProof="0" dirty="0"/>
          </a:p>
        </p:txBody>
      </p:sp>
      <p:sp>
        <p:nvSpPr>
          <p:cNvPr id="4" name="Marcador de posición de texto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smtClean="0"/>
              <a:t>Haga clic para modificar el estilo de texto del patrón</a:t>
            </a:r>
          </a:p>
        </p:txBody>
      </p:sp>
      <p:sp>
        <p:nvSpPr>
          <p:cNvPr id="7" name="Marcador de posición de número de diapositiva 6"/>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lvl1pPr>
              <a:defRPr/>
            </a:lvl1pPr>
          </a:lstStyle>
          <a:p>
            <a:fld id="{A5E4B513-C016-45E9-9D12-97C0FE834FFB}" type="datetime1">
              <a:rPr lang="es-ES" noProof="0" smtClean="0"/>
              <a:pPr/>
              <a:t>01/06/2022</a:t>
            </a:fld>
            <a:endParaRPr lang="es-ES" noProof="0"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posición de número de diapositiva 5"/>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2C08D2A3-9C84-40EA-B90D-CE0CB003F11C}" type="datetime1">
              <a:rPr lang="es-ES" noProof="0" smtClean="0"/>
              <a:pPr/>
              <a:t>01/06/2022</a:t>
            </a:fld>
            <a:endParaRPr lang="es-ES" noProof="0"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624268" y="304800"/>
            <a:ext cx="1729531" cy="5676900"/>
          </a:xfrm>
        </p:spPr>
        <p:txBody>
          <a:bodyPr vert="eaVert" rtlCol="0"/>
          <a:lstStyle>
            <a:lvl1pPr>
              <a:lnSpc>
                <a:spcPct val="100000"/>
              </a:lnSpc>
              <a:defRPr/>
            </a:lvl1pPr>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838199" y="304800"/>
            <a:ext cx="8633671" cy="5676900"/>
          </a:xfrm>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posición de número de diapositiva 5"/>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0D3FC754-5105-4120-96BF-E066A80C9168}" type="datetime1">
              <a:rPr lang="es-ES" noProof="0" smtClean="0"/>
              <a:pPr/>
              <a:t>01/06/2022</a:t>
            </a:fld>
            <a:endParaRPr lang="es-ES" noProof="0"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posición de número de diapositiva 5"/>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FB84E01D-FE59-4730-AF0E-FE450E404B97}" type="datetime1">
              <a:rPr lang="es-ES" noProof="0" smtClean="0"/>
              <a:pPr/>
              <a:t>01/06/2022</a:t>
            </a:fld>
            <a:endParaRPr lang="es-ES" noProof="0"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es-ES" noProof="0" smtClean="0"/>
              <a:t>Haga clic para modificar el estilo de texto del patrón</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1065212" y="1825625"/>
            <a:ext cx="4954588" cy="4187952"/>
          </a:xfrm>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172200" y="1825625"/>
            <a:ext cx="4951414" cy="4187952"/>
          </a:xfrm>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Marcador de posición de número de diapositiva 6"/>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lvl1pPr>
              <a:defRPr/>
            </a:lvl1pPr>
          </a:lstStyle>
          <a:p>
            <a:fld id="{8A6A526C-96C5-4D92-AB97-D8ADC29D42FE}" type="datetime1">
              <a:rPr lang="es-ES" noProof="0" smtClean="0"/>
              <a:pPr/>
              <a:t>01/06/2022</a:t>
            </a:fld>
            <a:endParaRPr lang="es-ES" noProof="0"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4" name="Marcador de posición de contenido 3"/>
          <p:cNvSpPr>
            <a:spLocks noGrp="1"/>
          </p:cNvSpPr>
          <p:nvPr>
            <p:ph sz="half" idx="2"/>
          </p:nvPr>
        </p:nvSpPr>
        <p:spPr>
          <a:xfrm>
            <a:off x="1069848" y="2505075"/>
            <a:ext cx="4956048" cy="3476625"/>
          </a:xfrm>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6" name="Marcador de posición de contenido 5"/>
          <p:cNvSpPr>
            <a:spLocks noGrp="1"/>
          </p:cNvSpPr>
          <p:nvPr>
            <p:ph sz="quarter" idx="4"/>
          </p:nvPr>
        </p:nvSpPr>
        <p:spPr>
          <a:xfrm>
            <a:off x="6172200" y="2505075"/>
            <a:ext cx="4956048" cy="3476625"/>
          </a:xfrm>
        </p:spPr>
        <p:txBody>
          <a:bodyPr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9" name="Marcador de posición de número de diapositiva 8"/>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7" name="Marcador de posición de fecha 6"/>
          <p:cNvSpPr>
            <a:spLocks noGrp="1"/>
          </p:cNvSpPr>
          <p:nvPr>
            <p:ph type="dt" sz="half" idx="10"/>
          </p:nvPr>
        </p:nvSpPr>
        <p:spPr/>
        <p:txBody>
          <a:bodyPr rtlCol="0"/>
          <a:lstStyle>
            <a:lvl1pPr>
              <a:defRPr/>
            </a:lvl1pPr>
          </a:lstStyle>
          <a:p>
            <a:fld id="{E9D8706A-82CB-4CEF-A1F3-DFFE07174E7B}" type="datetime1">
              <a:rPr lang="es-ES" noProof="0" smtClean="0"/>
              <a:pPr/>
              <a:t>01/06/2022</a:t>
            </a:fld>
            <a:endParaRPr lang="es-ES" noProof="0"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5" name="Marcador de posición de número de diapositiva 4"/>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3" name="Marcador de posición de fecha 2"/>
          <p:cNvSpPr>
            <a:spLocks noGrp="1"/>
          </p:cNvSpPr>
          <p:nvPr>
            <p:ph type="dt" sz="half" idx="10"/>
          </p:nvPr>
        </p:nvSpPr>
        <p:spPr/>
        <p:txBody>
          <a:bodyPr rtlCol="0"/>
          <a:lstStyle>
            <a:lvl1pPr>
              <a:defRPr/>
            </a:lvl1pPr>
          </a:lstStyle>
          <a:p>
            <a:fld id="{1A8843A6-40B9-4C41-B2F4-377E2A54BFAD}" type="datetime1">
              <a:rPr lang="es-ES" noProof="0" smtClean="0"/>
              <a:pPr/>
              <a:t>01/06/2022</a:t>
            </a:fld>
            <a:endParaRPr lang="es-ES" noProof="0"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Marcador de posición de número de diapositiva 3"/>
          <p:cNvSpPr>
            <a:spLocks noGrp="1"/>
          </p:cNvSpPr>
          <p:nvPr>
            <p:ph type="sldNum" sz="quarter" idx="12"/>
          </p:nvPr>
        </p:nvSpPr>
        <p:spPr/>
        <p:txBody>
          <a:bodyPr rtlCol="0"/>
          <a:lstStyle/>
          <a:p>
            <a:pPr rtl="0"/>
            <a:fld id="{022B156B-59AE-415F-B24B-8756D48BB977}" type="slidenum">
              <a:rPr lang="es-ES" noProof="0" smtClean="0"/>
              <a:t>‹Nº›</a:t>
            </a:fld>
            <a:endParaRPr lang="es-ES" noProof="0" dirty="0"/>
          </a:p>
        </p:txBody>
      </p:sp>
      <p:sp>
        <p:nvSpPr>
          <p:cNvPr id="3" name="Marcador de posición de pie de página 2"/>
          <p:cNvSpPr>
            <a:spLocks noGrp="1"/>
          </p:cNvSpPr>
          <p:nvPr>
            <p:ph type="ftr" sz="quarter" idx="11"/>
          </p:nvPr>
        </p:nvSpPr>
        <p:spPr/>
        <p:txBody>
          <a:bodyPr rtlCol="0"/>
          <a:lstStyle/>
          <a:p>
            <a:pPr rtl="0"/>
            <a:endParaRPr lang="es-ES" noProof="0" dirty="0"/>
          </a:p>
        </p:txBody>
      </p:sp>
      <p:sp>
        <p:nvSpPr>
          <p:cNvPr id="2" name="Marcador de posición de fecha 1"/>
          <p:cNvSpPr>
            <a:spLocks noGrp="1"/>
          </p:cNvSpPr>
          <p:nvPr>
            <p:ph type="dt" sz="half" idx="10"/>
          </p:nvPr>
        </p:nvSpPr>
        <p:spPr/>
        <p:txBody>
          <a:bodyPr rtlCol="0"/>
          <a:lstStyle>
            <a:lvl1pPr>
              <a:defRPr/>
            </a:lvl1pPr>
          </a:lstStyle>
          <a:p>
            <a:fld id="{F3ECB6EA-8F6B-4084-8E83-2F4BA16ACF8E}" type="datetime1">
              <a:rPr lang="es-ES" noProof="0" smtClean="0"/>
              <a:pPr/>
              <a:t>01/06/2022</a:t>
            </a:fld>
            <a:endParaRPr lang="es-ES" noProof="0"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imágenes con leyendas">
    <p:spTree>
      <p:nvGrpSpPr>
        <p:cNvPr id="1" name=""/>
        <p:cNvGrpSpPr/>
        <p:nvPr/>
      </p:nvGrpSpPr>
      <p:grpSpPr>
        <a:xfrm>
          <a:off x="0" y="0"/>
          <a:ext cx="0" cy="0"/>
          <a:chOff x="0" y="0"/>
          <a:chExt cx="0" cy="0"/>
        </a:xfrm>
      </p:grpSpPr>
      <p:sp>
        <p:nvSpPr>
          <p:cNvPr id="2" name="Título 1"/>
          <p:cNvSpPr>
            <a:spLocks noGrp="1"/>
          </p:cNvSpPr>
          <p:nvPr>
            <p:ph type="title"/>
          </p:nvPr>
        </p:nvSpPr>
        <p:spPr>
          <a:xfrm>
            <a:off x="1065212" y="304799"/>
            <a:ext cx="10058402" cy="1216152"/>
          </a:xfrm>
        </p:spPr>
        <p:txBody>
          <a:bodyPr rtlCol="0"/>
          <a:lstStyle>
            <a:lvl1pPr algn="l" rtl="0">
              <a:defRPr/>
            </a:lvl1pPr>
          </a:lstStyle>
          <a:p>
            <a:pPr rtl="0"/>
            <a:r>
              <a:rPr lang="es-ES" noProof="0" smtClean="0"/>
              <a:t>Haga clic para modificar el estilo de título del patrón</a:t>
            </a:r>
            <a:endParaRPr lang="es-ES" noProof="0" dirty="0"/>
          </a:p>
        </p:txBody>
      </p:sp>
      <p:grpSp>
        <p:nvGrpSpPr>
          <p:cNvPr id="9" name="Grupo 8"/>
          <p:cNvGrpSpPr/>
          <p:nvPr/>
        </p:nvGrpSpPr>
        <p:grpSpPr>
          <a:xfrm>
            <a:off x="1052422" y="1733550"/>
            <a:ext cx="4360503" cy="3050038"/>
            <a:chOff x="895350" y="3313113"/>
            <a:chExt cx="3613151" cy="2790825"/>
          </a:xfrm>
          <a:solidFill>
            <a:schemeClr val="tx1">
              <a:lumMod val="50000"/>
            </a:schemeClr>
          </a:solidFill>
        </p:grpSpPr>
        <p:sp>
          <p:nvSpPr>
            <p:cNvPr id="10"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4"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5"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7"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8"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9"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0"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1"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6" name="Marcador de posición de imagen 33" descr="Marcador de posición vacío para agregar una imagen. Haga clic en el marcador de posición y seleccione la imagen que desee agregar."/>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es-ES" noProof="0" smtClean="0"/>
              <a:t>Haga clic en el icono para agregar una imagen</a:t>
            </a:r>
            <a:endParaRPr lang="es-ES" noProof="0" dirty="0"/>
          </a:p>
        </p:txBody>
      </p:sp>
      <p:sp>
        <p:nvSpPr>
          <p:cNvPr id="39" name="Marcador de posición de texto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smtClean="0"/>
              <a:t>Haga clic para modificar el estilo de texto del patrón</a:t>
            </a:r>
          </a:p>
        </p:txBody>
      </p:sp>
      <p:grpSp>
        <p:nvGrpSpPr>
          <p:cNvPr id="22" name="Grupo 21"/>
          <p:cNvGrpSpPr/>
          <p:nvPr/>
        </p:nvGrpSpPr>
        <p:grpSpPr>
          <a:xfrm>
            <a:off x="6763111" y="1733550"/>
            <a:ext cx="4360503" cy="3050038"/>
            <a:chOff x="895350" y="3313113"/>
            <a:chExt cx="3613151" cy="2790825"/>
          </a:xfrm>
          <a:solidFill>
            <a:schemeClr val="tx1">
              <a:lumMod val="50000"/>
            </a:schemeClr>
          </a:solidFill>
        </p:grpSpPr>
        <p:sp>
          <p:nvSpPr>
            <p:cNvPr id="23"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4"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7" name="Marcador de posición de imagen 33" descr="Marcador de posición vacío para agregar una imagen. Haga clic en el marcador de posición y seleccione la imagen que desee agregar."/>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es-ES" noProof="0" smtClean="0"/>
              <a:t>Haga clic en el icono para agregar una imagen</a:t>
            </a:r>
            <a:endParaRPr lang="es-ES" noProof="0" dirty="0"/>
          </a:p>
        </p:txBody>
      </p:sp>
      <p:sp>
        <p:nvSpPr>
          <p:cNvPr id="40" name="Marcador de posición de texto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smtClean="0"/>
              <a:t>Haga clic para modificar el estilo de texto del patrón</a:t>
            </a:r>
          </a:p>
        </p:txBody>
      </p:sp>
      <p:sp>
        <p:nvSpPr>
          <p:cNvPr id="8" name="Marcador de posición de número de diapositiva 7"/>
          <p:cNvSpPr>
            <a:spLocks noGrp="1"/>
          </p:cNvSpPr>
          <p:nvPr>
            <p:ph type="sldNum" sz="quarter" idx="12"/>
          </p:nvPr>
        </p:nvSpPr>
        <p:spPr/>
        <p:txBody>
          <a:bodyPr rtlCol="0"/>
          <a:lstStyle/>
          <a:p>
            <a:pPr rtl="0"/>
            <a:fld id="{022B156B-59AE-415F-B24B-8756D48BB977}" type="slidenum">
              <a:rPr lang="es-ES" noProof="0" smtClean="0"/>
              <a:pPr rtl="0"/>
              <a:t>‹Nº›</a:t>
            </a:fld>
            <a:endParaRPr lang="es-ES" noProof="0" dirty="0"/>
          </a:p>
        </p:txBody>
      </p:sp>
      <p:sp>
        <p:nvSpPr>
          <p:cNvPr id="7" name="Marcador de posición de pie de página 6"/>
          <p:cNvSpPr>
            <a:spLocks noGrp="1"/>
          </p:cNvSpPr>
          <p:nvPr>
            <p:ph type="ftr" sz="quarter" idx="11"/>
          </p:nvPr>
        </p:nvSpPr>
        <p:spPr/>
        <p:txBody>
          <a:bodyPr rtlCol="0"/>
          <a:lstStyle/>
          <a:p>
            <a:pPr rtl="0"/>
            <a:endParaRPr lang="es-ES" noProof="0" dirty="0"/>
          </a:p>
        </p:txBody>
      </p:sp>
      <p:sp>
        <p:nvSpPr>
          <p:cNvPr id="6" name="Marcador de posición de fecha 5"/>
          <p:cNvSpPr>
            <a:spLocks noGrp="1"/>
          </p:cNvSpPr>
          <p:nvPr>
            <p:ph type="dt" sz="half" idx="10"/>
          </p:nvPr>
        </p:nvSpPr>
        <p:spPr/>
        <p:txBody>
          <a:bodyPr rtlCol="0"/>
          <a:lstStyle>
            <a:lvl1pPr>
              <a:defRPr/>
            </a:lvl1pPr>
          </a:lstStyle>
          <a:p>
            <a:fld id="{1F7458E2-43B4-47F5-9309-6BEE53513121}" type="datetime1">
              <a:rPr lang="es-ES" noProof="0" smtClean="0"/>
              <a:pPr/>
              <a:t>01/06/2022</a:t>
            </a:fld>
            <a:endParaRPr lang="es-ES" noProof="0"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s imágenes con leyenda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grpSp>
        <p:nvGrpSpPr>
          <p:cNvPr id="52" name="Grupo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4"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5"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6"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7"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8"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9"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0"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1"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2"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3"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4"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79" name="Marcador de posición de imagen 33" descr="Marcador de posición vacío para agregar una imagen. Haga clic en el marcador de posición y seleccione la imagen que desee agregar."/>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es-ES" noProof="0" smtClean="0"/>
              <a:t>Haga clic en el icono para agregar una imagen</a:t>
            </a:r>
            <a:endParaRPr lang="es-ES" noProof="0" dirty="0"/>
          </a:p>
        </p:txBody>
      </p:sp>
      <p:sp>
        <p:nvSpPr>
          <p:cNvPr id="81" name="Marcador de posición de texto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smtClean="0"/>
              <a:t>Haga clic para modificar el estilo de texto del patrón</a:t>
            </a:r>
          </a:p>
        </p:txBody>
      </p:sp>
      <p:grpSp>
        <p:nvGrpSpPr>
          <p:cNvPr id="84" name="Grupo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6"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7"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8"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9"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0"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1"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2"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3"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4"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5"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6"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78" name="Marcador de posición de imagen 33" descr="Marcador de posición vacío para agregar una imagen. Haga clic en el marcador de posición y seleccione la imagen que desee agregar."/>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es-ES" noProof="0" smtClean="0"/>
              <a:t>Haga clic en el icono para agregar una imagen</a:t>
            </a:r>
            <a:endParaRPr lang="es-ES" noProof="0" dirty="0"/>
          </a:p>
        </p:txBody>
      </p:sp>
      <p:sp>
        <p:nvSpPr>
          <p:cNvPr id="82" name="Marcador de posición de texto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smtClean="0"/>
              <a:t>Haga clic para modificar el estilo de texto del patrón</a:t>
            </a:r>
          </a:p>
        </p:txBody>
      </p:sp>
      <p:grpSp>
        <p:nvGrpSpPr>
          <p:cNvPr id="97" name="Grupo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orma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9" name="Forma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0" name="Forma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1" name="Forma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2" name="Forma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3" name="Forma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4" name="Forma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5" name="Forma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6" name="Forma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7" name="Forma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8" name="Forma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9" name="Forma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80" name="Marcador de posición de imagen 33" descr="Marcador de posición vacío para agregar una imagen. Haga clic en el marcador de posición y seleccione la imagen que desee agregar."/>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es-ES" noProof="0" smtClean="0"/>
              <a:t>Haga clic en el icono para agregar una imagen</a:t>
            </a:r>
            <a:endParaRPr lang="es-ES" noProof="0" dirty="0"/>
          </a:p>
        </p:txBody>
      </p:sp>
      <p:sp>
        <p:nvSpPr>
          <p:cNvPr id="83" name="Marcador de posición de texto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smtClean="0"/>
              <a:t>Haga clic para modificar el estilo de texto del patrón</a:t>
            </a:r>
          </a:p>
        </p:txBody>
      </p:sp>
      <p:sp>
        <p:nvSpPr>
          <p:cNvPr id="8" name="Marcador de posición de número de diapositiva 7"/>
          <p:cNvSpPr>
            <a:spLocks noGrp="1"/>
          </p:cNvSpPr>
          <p:nvPr>
            <p:ph type="sldNum" sz="quarter" idx="12"/>
          </p:nvPr>
        </p:nvSpPr>
        <p:spPr/>
        <p:txBody>
          <a:bodyPr rtlCol="0"/>
          <a:lstStyle/>
          <a:p>
            <a:pPr rtl="0"/>
            <a:fld id="{022B156B-59AE-415F-B24B-8756D48BB977}" type="slidenum">
              <a:rPr lang="es-ES" noProof="0" smtClean="0"/>
              <a:pPr rtl="0"/>
              <a:t>‹Nº›</a:t>
            </a:fld>
            <a:endParaRPr lang="es-ES" noProof="0" dirty="0"/>
          </a:p>
        </p:txBody>
      </p:sp>
      <p:sp>
        <p:nvSpPr>
          <p:cNvPr id="7" name="Marcador de posición de pie de página 6"/>
          <p:cNvSpPr>
            <a:spLocks noGrp="1"/>
          </p:cNvSpPr>
          <p:nvPr>
            <p:ph type="ftr" sz="quarter" idx="11"/>
          </p:nvPr>
        </p:nvSpPr>
        <p:spPr/>
        <p:txBody>
          <a:bodyPr rtlCol="0"/>
          <a:lstStyle/>
          <a:p>
            <a:pPr rtl="0"/>
            <a:endParaRPr lang="es-ES" noProof="0" dirty="0"/>
          </a:p>
        </p:txBody>
      </p:sp>
      <p:sp>
        <p:nvSpPr>
          <p:cNvPr id="6" name="Marcador de posición de fecha 5"/>
          <p:cNvSpPr>
            <a:spLocks noGrp="1"/>
          </p:cNvSpPr>
          <p:nvPr>
            <p:ph type="dt" sz="half" idx="10"/>
          </p:nvPr>
        </p:nvSpPr>
        <p:spPr/>
        <p:txBody>
          <a:bodyPr rtlCol="0"/>
          <a:lstStyle>
            <a:lvl1pPr>
              <a:defRPr/>
            </a:lvl1pPr>
          </a:lstStyle>
          <a:p>
            <a:fld id="{6F776D7C-62EF-4BA7-B64B-98976BFFC620}" type="datetime1">
              <a:rPr lang="es-ES" noProof="0" smtClean="0"/>
              <a:pPr/>
              <a:t>01/06/2022</a:t>
            </a:fld>
            <a:endParaRPr lang="es-ES" noProof="0"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s-ES" noProof="0" dirty="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s-ES" noProof="0" dirty="0" smtClean="0"/>
              <a:t>Editar estilos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osición de número de diapositiva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es-ES" noProof="0" smtClean="0"/>
              <a:pPr rtl="0"/>
              <a:t>‹Nº›</a:t>
            </a:fld>
            <a:endParaRPr lang="es-ES" noProof="0" dirty="0"/>
          </a:p>
        </p:txBody>
      </p:sp>
      <p:sp>
        <p:nvSpPr>
          <p:cNvPr id="5" name="Marcador de posición de pie de página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es-ES" noProof="0" dirty="0"/>
          </a:p>
        </p:txBody>
      </p:sp>
      <p:sp>
        <p:nvSpPr>
          <p:cNvPr id="4" name="Marcador de posición de fecha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6DF62A26-CBD6-46C0-96AB-9CE431FD79E9}" type="datetime1">
              <a:rPr lang="es-ES" noProof="0" smtClean="0"/>
              <a:pPr/>
              <a:t>01/06/2022</a:t>
            </a:fld>
            <a:endParaRPr lang="es-ES" noProof="0"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2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pPr rtl="0"/>
            <a:r>
              <a:rPr lang="es-ES" dirty="0" smtClean="0"/>
              <a:t>S 14 Responsabilidades y atribuciones de lo servidores públicos.</a:t>
            </a:r>
            <a:endParaRPr lang="es-ES" dirty="0"/>
          </a:p>
        </p:txBody>
      </p:sp>
      <p:sp>
        <p:nvSpPr>
          <p:cNvPr id="3" name="Subtítulo 2"/>
          <p:cNvSpPr>
            <a:spLocks noGrp="1"/>
          </p:cNvSpPr>
          <p:nvPr>
            <p:ph type="subTitle" idx="1"/>
          </p:nvPr>
        </p:nvSpPr>
        <p:spPr/>
        <p:txBody>
          <a:bodyPr rtlCol="0"/>
          <a:lstStyle/>
          <a:p>
            <a:pPr rtl="0"/>
            <a:endParaRPr lang="es-ES"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5212" y="304800"/>
            <a:ext cx="10058402" cy="545206"/>
          </a:xfrm>
        </p:spPr>
        <p:txBody>
          <a:bodyPr>
            <a:normAutofit fontScale="90000"/>
          </a:bodyPr>
          <a:lstStyle/>
          <a:p>
            <a:r>
              <a:rPr lang="es-MX" sz="1800" b="1" dirty="0" smtClean="0"/>
              <a:t>COMPLETA: </a:t>
            </a:r>
            <a:r>
              <a:rPr lang="es-MX" sz="1800" dirty="0" smtClean="0"/>
              <a:t>ABUSO DE PODER-CORROMPER-EXTORSIÓN-SOBORNO-NEPOTISMO-FRAUDE-PECULADO-DESFALCO-ENCUBRIMIENTO-CORRUPCIÓN</a:t>
            </a:r>
            <a:endParaRPr lang="es-MX" sz="1800" dirty="0"/>
          </a:p>
        </p:txBody>
      </p:sp>
      <p:sp>
        <p:nvSpPr>
          <p:cNvPr id="3" name="Marcador de contenido 2"/>
          <p:cNvSpPr>
            <a:spLocks noGrp="1"/>
          </p:cNvSpPr>
          <p:nvPr>
            <p:ph idx="1"/>
          </p:nvPr>
        </p:nvSpPr>
        <p:spPr>
          <a:xfrm>
            <a:off x="1065214" y="850006"/>
            <a:ext cx="10058400" cy="5131694"/>
          </a:xfrm>
        </p:spPr>
        <p:txBody>
          <a:bodyPr>
            <a:normAutofit/>
          </a:bodyPr>
          <a:lstStyle/>
          <a:p>
            <a:pPr marL="0" indent="0">
              <a:buNone/>
            </a:pPr>
            <a:r>
              <a:rPr lang="es-MX" sz="1800" dirty="0" smtClean="0"/>
              <a:t>1.-En </a:t>
            </a:r>
            <a:r>
              <a:rPr lang="es-MX" sz="1800" dirty="0"/>
              <a:t>las organizaciones, especialmente las públicas, utilizar las funciones y los medios de su cargo para obtener un beneficio económico o de otro tipo</a:t>
            </a:r>
            <a:r>
              <a:rPr lang="es-MX" sz="1800" dirty="0" smtClean="0"/>
              <a:t>.__________________ </a:t>
            </a:r>
          </a:p>
          <a:p>
            <a:pPr marL="0" indent="0">
              <a:buNone/>
            </a:pPr>
            <a:r>
              <a:rPr lang="es-MX" sz="1800" dirty="0" smtClean="0"/>
              <a:t>2.-</a:t>
            </a:r>
            <a:r>
              <a:rPr lang="es-MX" sz="1800" dirty="0"/>
              <a:t>Favoritismo que se sustenta en vínculos sociales y familiares. Una persona que ocupa un cargo oficial lo aprovecha para emplear a familiares o amigos aun cuando no cuentan con las habilidades necesarias</a:t>
            </a:r>
            <a:r>
              <a:rPr lang="es-MX" sz="1800" dirty="0" smtClean="0"/>
              <a:t>.____________________ </a:t>
            </a:r>
          </a:p>
          <a:p>
            <a:pPr marL="0" indent="0">
              <a:buNone/>
            </a:pPr>
            <a:r>
              <a:rPr lang="es-MX" sz="1800" dirty="0" smtClean="0"/>
              <a:t>3.-</a:t>
            </a:r>
            <a:r>
              <a:rPr lang="es-MX" sz="1800" dirty="0"/>
              <a:t> Lucro o beneficio indebido engañando o aprovechándose del error o la confianza de alguien. Perjudica a la persona contra la que se comete</a:t>
            </a:r>
            <a:r>
              <a:rPr lang="es-MX" sz="1800" dirty="0" smtClean="0"/>
              <a:t>.___________________ </a:t>
            </a:r>
          </a:p>
          <a:p>
            <a:pPr marL="0" indent="0">
              <a:buNone/>
            </a:pPr>
            <a:r>
              <a:rPr lang="es-MX" sz="1800" dirty="0" smtClean="0"/>
              <a:t>4.-</a:t>
            </a:r>
            <a:r>
              <a:rPr lang="es-MX" sz="1800" dirty="0"/>
              <a:t>Ocultar actos u omisiones que constituyan faltas administrativas</a:t>
            </a:r>
            <a:r>
              <a:rPr lang="es-MX" sz="1800" dirty="0" smtClean="0"/>
              <a:t>.________________ </a:t>
            </a:r>
          </a:p>
          <a:p>
            <a:pPr marL="0" indent="0">
              <a:buNone/>
            </a:pPr>
            <a:r>
              <a:rPr lang="es-MX" sz="1800" dirty="0" smtClean="0"/>
              <a:t>5.-</a:t>
            </a:r>
            <a:r>
              <a:rPr lang="es-MX" sz="1800" dirty="0"/>
              <a:t>Práctica social que se da cuando un funcionario, autoridad o dirigente aprovecha su cargo ante un subordinado. Uso excesivo de algo o alguien de manera ilícita y a veces violenta</a:t>
            </a:r>
            <a:r>
              <a:rPr lang="es-MX" sz="1800" dirty="0" smtClean="0"/>
              <a:t>.____________________________________</a:t>
            </a:r>
            <a:endParaRPr lang="es-MX" sz="1800" dirty="0"/>
          </a:p>
        </p:txBody>
      </p:sp>
    </p:spTree>
    <p:extLst>
      <p:ext uri="{BB962C8B-B14F-4D97-AF65-F5344CB8AC3E}">
        <p14:creationId xmlns:p14="http://schemas.microsoft.com/office/powerpoint/2010/main" val="283672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5212" y="304800"/>
            <a:ext cx="10058402" cy="880056"/>
          </a:xfrm>
        </p:spPr>
        <p:txBody>
          <a:bodyPr>
            <a:normAutofit fontScale="90000"/>
          </a:bodyPr>
          <a:lstStyle/>
          <a:p>
            <a:r>
              <a:rPr lang="es-MX" sz="2000" b="1" dirty="0"/>
              <a:t>COMPLETA: </a:t>
            </a:r>
            <a:r>
              <a:rPr lang="es-MX" sz="2000" dirty="0"/>
              <a:t>ABUSO DE PODER-CORROMPER-EXTORSIÓN-SOBORNO-NEPOTISMO-FRAUDE-PECULADO-DESFALCO-ENCUBRIMIENTO-CORRUPCIÓN</a:t>
            </a:r>
          </a:p>
        </p:txBody>
      </p:sp>
      <p:sp>
        <p:nvSpPr>
          <p:cNvPr id="3" name="Marcador de contenido 2"/>
          <p:cNvSpPr>
            <a:spLocks noGrp="1"/>
          </p:cNvSpPr>
          <p:nvPr>
            <p:ph idx="1"/>
          </p:nvPr>
        </p:nvSpPr>
        <p:spPr/>
        <p:txBody>
          <a:bodyPr>
            <a:normAutofit lnSpcReduction="10000"/>
          </a:bodyPr>
          <a:lstStyle/>
          <a:p>
            <a:pPr marL="0" indent="0">
              <a:buNone/>
            </a:pPr>
            <a:r>
              <a:rPr lang="es-MX" sz="1800" dirty="0" smtClean="0"/>
              <a:t>6.-Robo </a:t>
            </a:r>
            <a:r>
              <a:rPr lang="es-MX" sz="1800" dirty="0"/>
              <a:t>a gran escala de los recursos del Estado a quien se le confía su </a:t>
            </a:r>
            <a:r>
              <a:rPr lang="es-MX" sz="1800" dirty="0" smtClean="0"/>
              <a:t>administración._____________________________</a:t>
            </a:r>
          </a:p>
          <a:p>
            <a:pPr marL="0" indent="0">
              <a:buNone/>
            </a:pPr>
            <a:r>
              <a:rPr lang="es-MX" sz="1800" dirty="0" smtClean="0"/>
              <a:t>7.-Echar a perder, dañar. Cuando una persona soborna a un servidor público para obtener un beneficio derivado de su trabajo como servidor público._________________</a:t>
            </a:r>
          </a:p>
          <a:p>
            <a:pPr marL="0" indent="0">
              <a:buNone/>
            </a:pPr>
            <a:r>
              <a:rPr lang="es-MX" sz="1800" dirty="0" smtClean="0"/>
              <a:t>8.-Obligar </a:t>
            </a:r>
            <a:r>
              <a:rPr lang="es-MX" sz="1800" dirty="0"/>
              <a:t>a una persona, a través de la violencia, la intimidación o las </a:t>
            </a:r>
            <a:r>
              <a:rPr lang="es-MX" sz="1800" dirty="0" smtClean="0"/>
              <a:t>amenazas </a:t>
            </a:r>
            <a:r>
              <a:rPr lang="es-MX" sz="1800" dirty="0"/>
              <a:t>para obtener algún beneficio como el económico. Por ejemplo, un funcionario puede llamar por teléfono a una persona para decirle que si no le entrega cierta cantidad de dinero, su trámite no prosperará</a:t>
            </a:r>
            <a:r>
              <a:rPr lang="es-MX" sz="1800" dirty="0" smtClean="0"/>
              <a:t>.________________________________</a:t>
            </a:r>
            <a:endParaRPr lang="es-MX" sz="1800" dirty="0"/>
          </a:p>
          <a:p>
            <a:pPr marL="0" indent="0">
              <a:buNone/>
            </a:pPr>
            <a:r>
              <a:rPr lang="es-MX" sz="1800" dirty="0" smtClean="0"/>
              <a:t>9.-Es </a:t>
            </a:r>
            <a:r>
              <a:rPr lang="es-MX" sz="1800" dirty="0"/>
              <a:t>cuando un funcionario público toma recursos del dinero público para beneficio personal. Desviar recursos </a:t>
            </a:r>
            <a:r>
              <a:rPr lang="es-MX" sz="1800" dirty="0" smtClean="0"/>
              <a:t>____________________________</a:t>
            </a:r>
            <a:endParaRPr lang="es-MX" sz="1800" dirty="0"/>
          </a:p>
          <a:p>
            <a:pPr marL="0" indent="0">
              <a:buNone/>
            </a:pPr>
            <a:r>
              <a:rPr lang="es-MX" sz="1800" dirty="0" smtClean="0"/>
              <a:t>10.- </a:t>
            </a:r>
            <a:r>
              <a:rPr lang="es-MX" sz="1800" dirty="0"/>
              <a:t>Cuando se ofrecen beneficios indebidos a particulares o servidores públicos a cambio de que se abstengan o realicen ciertas acciones relacionadas con sus funciones</a:t>
            </a:r>
            <a:r>
              <a:rPr lang="es-MX" sz="1800" dirty="0" smtClean="0"/>
              <a:t>.__________________________________</a:t>
            </a:r>
            <a:endParaRPr lang="es-MX" sz="1800" dirty="0"/>
          </a:p>
          <a:p>
            <a:pPr marL="0" indent="0">
              <a:buNone/>
            </a:pPr>
            <a:endParaRPr lang="es-MX" sz="1800" dirty="0"/>
          </a:p>
        </p:txBody>
      </p:sp>
    </p:spTree>
    <p:extLst>
      <p:ext uri="{BB962C8B-B14F-4D97-AF65-F5344CB8AC3E}">
        <p14:creationId xmlns:p14="http://schemas.microsoft.com/office/powerpoint/2010/main" val="309615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¿cómo podemos evaluar el desempeño de los servidores públicos?  Pág. 168</a:t>
            </a:r>
            <a:endParaRPr lang="es-MX" dirty="0"/>
          </a:p>
        </p:txBody>
      </p:sp>
      <p:sp>
        <p:nvSpPr>
          <p:cNvPr id="3" name="Marcador de contenido 2"/>
          <p:cNvSpPr>
            <a:spLocks noGrp="1"/>
          </p:cNvSpPr>
          <p:nvPr>
            <p:ph idx="1"/>
          </p:nvPr>
        </p:nvSpPr>
        <p:spPr/>
        <p:txBody>
          <a:bodyPr/>
          <a:lstStyle/>
          <a:p>
            <a:pPr marL="0" indent="0">
              <a:buNone/>
            </a:pPr>
            <a:r>
              <a:rPr lang="es-MX" dirty="0"/>
              <a:t>¿Adviertes que la corrupción es perjudicial para todos</a:t>
            </a:r>
            <a:r>
              <a:rPr lang="es-MX" dirty="0" smtClean="0"/>
              <a:t>?</a:t>
            </a:r>
          </a:p>
          <a:p>
            <a:pPr marL="0" indent="0">
              <a:buNone/>
            </a:pPr>
            <a:r>
              <a:rPr lang="es-MX" dirty="0" smtClean="0"/>
              <a:t>Plantea un ejemplo</a:t>
            </a:r>
            <a:endParaRPr lang="es-MX" dirty="0"/>
          </a:p>
        </p:txBody>
      </p:sp>
    </p:spTree>
    <p:extLst>
      <p:ext uri="{BB962C8B-B14F-4D97-AF65-F5344CB8AC3E}">
        <p14:creationId xmlns:p14="http://schemas.microsoft.com/office/powerpoint/2010/main" val="166162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5212" y="304800"/>
            <a:ext cx="10058402" cy="364901"/>
          </a:xfrm>
        </p:spPr>
        <p:txBody>
          <a:bodyPr>
            <a:normAutofit/>
          </a:bodyPr>
          <a:lstStyle/>
          <a:p>
            <a:r>
              <a:rPr lang="es-MX" sz="1800" dirty="0"/>
              <a:t>Lee cada situación e indica si hay un acto de corrupción o contra la corrupción.</a:t>
            </a:r>
            <a:endParaRPr lang="es-MX" sz="1800" dirty="0"/>
          </a:p>
        </p:txBody>
      </p:sp>
      <p:pic>
        <p:nvPicPr>
          <p:cNvPr id="4" name="Marcador de contenido 3"/>
          <p:cNvPicPr>
            <a:picLocks noGrp="1" noChangeAspect="1"/>
          </p:cNvPicPr>
          <p:nvPr>
            <p:ph idx="1"/>
          </p:nvPr>
        </p:nvPicPr>
        <p:blipFill rotWithShape="1">
          <a:blip r:embed="rId2"/>
          <a:srcRect l="23341" t="24500" r="20450" b="5357"/>
          <a:stretch/>
        </p:blipFill>
        <p:spPr>
          <a:xfrm>
            <a:off x="3013656" y="669702"/>
            <a:ext cx="5653826" cy="2318198"/>
          </a:xfrm>
          <a:prstGeom prst="rect">
            <a:avLst/>
          </a:prstGeom>
        </p:spPr>
      </p:pic>
      <p:pic>
        <p:nvPicPr>
          <p:cNvPr id="5" name="Imagen 4"/>
          <p:cNvPicPr>
            <a:picLocks noChangeAspect="1"/>
          </p:cNvPicPr>
          <p:nvPr/>
        </p:nvPicPr>
        <p:blipFill rotWithShape="1">
          <a:blip r:embed="rId3"/>
          <a:srcRect l="23450" t="24777" r="20669" b="11718"/>
          <a:stretch/>
        </p:blipFill>
        <p:spPr>
          <a:xfrm>
            <a:off x="3013656" y="2987900"/>
            <a:ext cx="5653826" cy="3065170"/>
          </a:xfrm>
          <a:prstGeom prst="rect">
            <a:avLst/>
          </a:prstGeom>
        </p:spPr>
      </p:pic>
    </p:spTree>
    <p:extLst>
      <p:ext uri="{BB962C8B-B14F-4D97-AF65-F5344CB8AC3E}">
        <p14:creationId xmlns:p14="http://schemas.microsoft.com/office/powerpoint/2010/main" val="32317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Lee y resuelve el ejercicio de la </a:t>
            </a:r>
            <a:r>
              <a:rPr lang="es-MX" dirty="0" err="1" smtClean="0"/>
              <a:t>pág</a:t>
            </a:r>
            <a:r>
              <a:rPr lang="es-MX" dirty="0" smtClean="0"/>
              <a:t>, 160</a:t>
            </a:r>
            <a:endParaRPr lang="es-MX" dirty="0"/>
          </a:p>
        </p:txBody>
      </p:sp>
      <p:sp>
        <p:nvSpPr>
          <p:cNvPr id="3" name="Marcador de texto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6462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5212" y="304800"/>
            <a:ext cx="10058402" cy="648237"/>
          </a:xfrm>
        </p:spPr>
        <p:txBody>
          <a:bodyPr/>
          <a:lstStyle/>
          <a:p>
            <a:r>
              <a:rPr lang="es-MX" dirty="0" smtClean="0"/>
              <a:t>Responde: </a:t>
            </a:r>
            <a:r>
              <a:rPr lang="es-MX" dirty="0" err="1" smtClean="0"/>
              <a:t>pág</a:t>
            </a:r>
            <a:r>
              <a:rPr lang="es-MX" dirty="0" smtClean="0"/>
              <a:t> 160</a:t>
            </a:r>
            <a:endParaRPr lang="es-MX" dirty="0"/>
          </a:p>
        </p:txBody>
      </p:sp>
      <p:sp>
        <p:nvSpPr>
          <p:cNvPr id="3" name="Marcador de contenido 2"/>
          <p:cNvSpPr>
            <a:spLocks noGrp="1"/>
          </p:cNvSpPr>
          <p:nvPr>
            <p:ph idx="1"/>
          </p:nvPr>
        </p:nvSpPr>
        <p:spPr>
          <a:xfrm>
            <a:off x="1065214" y="1146220"/>
            <a:ext cx="10058400" cy="4835480"/>
          </a:xfrm>
        </p:spPr>
        <p:txBody>
          <a:bodyPr/>
          <a:lstStyle/>
          <a:p>
            <a:pPr marL="0" indent="0">
              <a:buNone/>
            </a:pPr>
            <a:r>
              <a:rPr lang="es-MX" dirty="0" smtClean="0"/>
              <a:t>Qué es un servidor público</a:t>
            </a:r>
          </a:p>
          <a:p>
            <a:pPr marL="0" indent="0">
              <a:buNone/>
            </a:pPr>
            <a:r>
              <a:rPr lang="es-MX" dirty="0" smtClean="0"/>
              <a:t>En dónde se señalan las responsabilidades y atribuciones de un servidor público</a:t>
            </a:r>
          </a:p>
          <a:p>
            <a:pPr marL="0" indent="0">
              <a:buNone/>
            </a:pPr>
            <a:r>
              <a:rPr lang="es-MX" dirty="0" smtClean="0"/>
              <a:t>De acuerdo al Art° 109 de nuestra Constitución ¿cuáles son los principios de actuación de los servidores públicos? Elige 3 y defínelos</a:t>
            </a:r>
          </a:p>
        </p:txBody>
      </p:sp>
    </p:spTree>
    <p:extLst>
      <p:ext uri="{BB962C8B-B14F-4D97-AF65-F5344CB8AC3E}">
        <p14:creationId xmlns:p14="http://schemas.microsoft.com/office/powerpoint/2010/main" val="199203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2183" t="25340" r="18768" b="11343"/>
          <a:stretch/>
        </p:blipFill>
        <p:spPr>
          <a:xfrm>
            <a:off x="2537137" y="180304"/>
            <a:ext cx="7199292" cy="3181082"/>
          </a:xfrm>
          <a:prstGeom prst="rect">
            <a:avLst/>
          </a:prstGeom>
        </p:spPr>
      </p:pic>
      <p:pic>
        <p:nvPicPr>
          <p:cNvPr id="3" name="Imagen 2"/>
          <p:cNvPicPr>
            <a:picLocks noChangeAspect="1"/>
          </p:cNvPicPr>
          <p:nvPr/>
        </p:nvPicPr>
        <p:blipFill rotWithShape="1">
          <a:blip r:embed="rId3"/>
          <a:srcRect l="21549" t="29849" r="19402" b="6458"/>
          <a:stretch/>
        </p:blipFill>
        <p:spPr>
          <a:xfrm>
            <a:off x="2537137" y="3361386"/>
            <a:ext cx="7199290" cy="2691684"/>
          </a:xfrm>
          <a:prstGeom prst="rect">
            <a:avLst/>
          </a:prstGeom>
        </p:spPr>
      </p:pic>
    </p:spTree>
    <p:extLst>
      <p:ext uri="{BB962C8B-B14F-4D97-AF65-F5344CB8AC3E}">
        <p14:creationId xmlns:p14="http://schemas.microsoft.com/office/powerpoint/2010/main" val="22706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00175" y="771525"/>
            <a:ext cx="9391650" cy="5314950"/>
          </a:xfrm>
          <a:prstGeom prst="rect">
            <a:avLst/>
          </a:prstGeom>
        </p:spPr>
      </p:pic>
      <p:sp>
        <p:nvSpPr>
          <p:cNvPr id="3" name="CuadroTexto 2"/>
          <p:cNvSpPr txBox="1"/>
          <p:nvPr/>
        </p:nvSpPr>
        <p:spPr>
          <a:xfrm>
            <a:off x="1906073" y="244699"/>
            <a:ext cx="8525814" cy="369332"/>
          </a:xfrm>
          <a:prstGeom prst="rect">
            <a:avLst/>
          </a:prstGeom>
          <a:noFill/>
        </p:spPr>
        <p:txBody>
          <a:bodyPr wrap="square" rtlCol="0">
            <a:spAutoFit/>
          </a:bodyPr>
          <a:lstStyle/>
          <a:p>
            <a:pPr algn="ctr"/>
            <a:r>
              <a:rPr lang="es-MX" dirty="0" smtClean="0"/>
              <a:t>VALORES DE UN SERVIDOR PÚBLICO</a:t>
            </a:r>
            <a:endParaRPr lang="es-MX" dirty="0"/>
          </a:p>
        </p:txBody>
      </p:sp>
    </p:spTree>
    <p:extLst>
      <p:ext uri="{BB962C8B-B14F-4D97-AF65-F5344CB8AC3E}">
        <p14:creationId xmlns:p14="http://schemas.microsoft.com/office/powerpoint/2010/main" val="168234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r>
              <a:rPr lang="es-MX" b="1" dirty="0" smtClean="0"/>
              <a:t>Tipos de responsabilidades </a:t>
            </a:r>
            <a:r>
              <a:rPr lang="es-MX" b="1" dirty="0"/>
              <a:t>de los servidores </a:t>
            </a:r>
            <a:r>
              <a:rPr lang="es-MX" b="1" dirty="0" smtClean="0"/>
              <a:t>públicos</a:t>
            </a:r>
            <a:br>
              <a:rPr lang="es-MX" b="1" dirty="0" smtClean="0"/>
            </a:br>
            <a:endParaRPr lang="es-ES" dirty="0"/>
          </a:p>
        </p:txBody>
      </p:sp>
      <p:pic>
        <p:nvPicPr>
          <p:cNvPr id="3" name="Imagen 2"/>
          <p:cNvPicPr>
            <a:picLocks noChangeAspect="1"/>
          </p:cNvPicPr>
          <p:nvPr/>
        </p:nvPicPr>
        <p:blipFill>
          <a:blip r:embed="rId3"/>
          <a:stretch>
            <a:fillRect/>
          </a:stretch>
        </p:blipFill>
        <p:spPr>
          <a:xfrm>
            <a:off x="219075" y="1933575"/>
            <a:ext cx="11753850" cy="2990850"/>
          </a:xfrm>
          <a:prstGeom prst="rect">
            <a:avLst/>
          </a:prstGeom>
        </p:spPr>
      </p:pic>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L2 Análisis </a:t>
            </a:r>
            <a:r>
              <a:rPr lang="es-MX" b="1" dirty="0"/>
              <a:t>del desempeño de los servidores públicos</a:t>
            </a:r>
            <a:endParaRPr lang="es-MX" dirty="0"/>
          </a:p>
        </p:txBody>
      </p:sp>
      <p:sp>
        <p:nvSpPr>
          <p:cNvPr id="3" name="Marcador de contenido 2"/>
          <p:cNvSpPr>
            <a:spLocks noGrp="1"/>
          </p:cNvSpPr>
          <p:nvPr>
            <p:ph idx="1"/>
          </p:nvPr>
        </p:nvSpPr>
        <p:spPr/>
        <p:txBody>
          <a:bodyPr/>
          <a:lstStyle/>
          <a:p>
            <a:pPr marL="0" indent="0">
              <a:buNone/>
            </a:pPr>
            <a:r>
              <a:rPr lang="es-MX" dirty="0" smtClean="0"/>
              <a:t>Resuelve la </a:t>
            </a:r>
            <a:r>
              <a:rPr lang="es-MX" dirty="0" err="1" smtClean="0"/>
              <a:t>act</a:t>
            </a:r>
            <a:r>
              <a:rPr lang="es-MX" dirty="0" smtClean="0"/>
              <a:t>. </a:t>
            </a:r>
            <a:r>
              <a:rPr lang="es-MX" dirty="0" err="1" smtClean="0"/>
              <a:t>Pág</a:t>
            </a:r>
            <a:r>
              <a:rPr lang="es-MX" dirty="0" smtClean="0"/>
              <a:t> 166</a:t>
            </a:r>
          </a:p>
          <a:p>
            <a:pPr marL="0" indent="0">
              <a:buNone/>
            </a:pPr>
            <a:r>
              <a:rPr lang="es-MX" dirty="0"/>
              <a:t>De manera indirecta, cuando la mayoría de los servidores públicos cumplen correctamente sus funciones se logra que la población tenga confianza en las instituciones. Los ciudadanos perciben que las autoridades actúan como es debido y eso refuerza la convivencia democrática y la cultura de la legalidad. Asimismo, se fortalece el Estado de derecho, puesto que las leyes se cumplen.</a:t>
            </a:r>
            <a:endParaRPr lang="es-MX" dirty="0"/>
          </a:p>
        </p:txBody>
      </p:sp>
    </p:spTree>
    <p:extLst>
      <p:ext uri="{BB962C8B-B14F-4D97-AF65-F5344CB8AC3E}">
        <p14:creationId xmlns:p14="http://schemas.microsoft.com/office/powerpoint/2010/main" val="404573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22923" t="25340" r="20352" b="23743"/>
          <a:stretch/>
        </p:blipFill>
        <p:spPr>
          <a:xfrm>
            <a:off x="2653047" y="128789"/>
            <a:ext cx="6915956" cy="3490175"/>
          </a:xfrm>
          <a:prstGeom prst="rect">
            <a:avLst/>
          </a:prstGeom>
        </p:spPr>
      </p:pic>
      <p:pic>
        <p:nvPicPr>
          <p:cNvPr id="3" name="Imagen 2"/>
          <p:cNvPicPr>
            <a:picLocks noChangeAspect="1"/>
          </p:cNvPicPr>
          <p:nvPr/>
        </p:nvPicPr>
        <p:blipFill rotWithShape="1">
          <a:blip r:embed="rId4"/>
          <a:srcRect l="23345" t="28159" r="20670" b="33325"/>
          <a:stretch/>
        </p:blipFill>
        <p:spPr>
          <a:xfrm>
            <a:off x="2698123" y="3618964"/>
            <a:ext cx="6825804" cy="2640169"/>
          </a:xfrm>
          <a:prstGeom prst="rect">
            <a:avLst/>
          </a:prstGeom>
        </p:spPr>
      </p:pic>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65214" y="528034"/>
            <a:ext cx="10058400" cy="5453666"/>
          </a:xfrm>
        </p:spPr>
        <p:txBody>
          <a:bodyPr>
            <a:normAutofit fontScale="85000" lnSpcReduction="10000"/>
          </a:bodyPr>
          <a:lstStyle/>
          <a:p>
            <a:pPr marL="0" indent="0">
              <a:buNone/>
            </a:pPr>
            <a:r>
              <a:rPr lang="es-MX" dirty="0" smtClean="0"/>
              <a:t>__________________ </a:t>
            </a:r>
            <a:r>
              <a:rPr lang="es-MX" dirty="0"/>
              <a:t> práctica consistente en utilizar las funciones y los medios de un cargo público para obtener un provecho económico o de otra índole de manera ilegal, ya sea en beneficio propio o de un tercero</a:t>
            </a:r>
            <a:r>
              <a:rPr lang="es-MX" dirty="0" smtClean="0"/>
              <a:t>.</a:t>
            </a:r>
          </a:p>
          <a:p>
            <a:pPr marL="0" indent="0">
              <a:buNone/>
            </a:pPr>
            <a:r>
              <a:rPr lang="es-MX" dirty="0" smtClean="0"/>
              <a:t>Ejemplos de corrupción:</a:t>
            </a:r>
          </a:p>
          <a:p>
            <a:r>
              <a:rPr lang="es-MX" dirty="0"/>
              <a:t>El servidor público que desvía recursos públicos a cuentas o bienes de su propiedad o de familiares y amigos.</a:t>
            </a:r>
          </a:p>
          <a:p>
            <a:r>
              <a:rPr lang="es-MX" dirty="0"/>
              <a:t>El servidor público que no atiende con prontitud una solicitud si no obtiene a cambio una compensación económica.</a:t>
            </a:r>
          </a:p>
          <a:p>
            <a:r>
              <a:rPr lang="es-MX" dirty="0"/>
              <a:t>El juez que, en lugar de dictar una sentencia con base en los hechos y las pruebas del expediente y con fundamento en la ley, favorece con una resolución injusta a quien le ofrece dinero.</a:t>
            </a:r>
          </a:p>
          <a:p>
            <a:r>
              <a:rPr lang="es-MX" dirty="0"/>
              <a:t>El secretario de Estado que no otorga un contrato de obra pública a la empresa que garantiza mejores condiciones de calidad, precio y seguridad, sino a aquella que le promete un porcentaje de la ganancia que le reportará la obra.</a:t>
            </a:r>
          </a:p>
          <a:p>
            <a:pPr marL="0" indent="0">
              <a:buNone/>
            </a:pPr>
            <a:endParaRPr lang="es-MX" dirty="0"/>
          </a:p>
        </p:txBody>
      </p:sp>
    </p:spTree>
    <p:extLst>
      <p:ext uri="{BB962C8B-B14F-4D97-AF65-F5344CB8AC3E}">
        <p14:creationId xmlns:p14="http://schemas.microsoft.com/office/powerpoint/2010/main" val="223857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Ilustración de naturaleza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63_TF03431377_TF03431377.potx" id="{173A8E5F-E093-4109-A5F4-14D2A0DC49D0}" vid="{EB6DDEBC-A3DA-4194-A0FB-2A77B1D3F949}"/>
    </a:ext>
  </a:extLst>
</a:theme>
</file>

<file path=ppt/theme/theme2.xml><?xml version="1.0" encoding="utf-8"?>
<a:theme xmlns:a="http://schemas.openxmlformats.org/drawingml/2006/main" name="Tema de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de arcoíris</Template>
  <TotalTime>171</TotalTime>
  <Words>429</Words>
  <Application>Microsoft Office PowerPoint</Application>
  <PresentationFormat>Panorámica</PresentationFormat>
  <Paragraphs>36</Paragraphs>
  <Slides>13</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13</vt:i4>
      </vt:variant>
    </vt:vector>
  </HeadingPairs>
  <TitlesOfParts>
    <vt:vector size="16" baseType="lpstr">
      <vt:lpstr>Arial</vt:lpstr>
      <vt:lpstr>Segoe Print</vt:lpstr>
      <vt:lpstr>Ilustración de naturaleza 16x9</vt:lpstr>
      <vt:lpstr>S 14 Responsabilidades y atribuciones de lo servidores públicos.</vt:lpstr>
      <vt:lpstr>Lee y resuelve el ejercicio de la pág, 160</vt:lpstr>
      <vt:lpstr>Responde: pág 160</vt:lpstr>
      <vt:lpstr>Presentación de PowerPoint</vt:lpstr>
      <vt:lpstr>Presentación de PowerPoint</vt:lpstr>
      <vt:lpstr>Tipos de responsabilidades de los servidores públicos </vt:lpstr>
      <vt:lpstr>L2 Análisis del desempeño de los servidores públicos</vt:lpstr>
      <vt:lpstr>Presentación de PowerPoint</vt:lpstr>
      <vt:lpstr>Presentación de PowerPoint</vt:lpstr>
      <vt:lpstr>COMPLETA: ABUSO DE PODER-CORROMPER-EXTORSIÓN-SOBORNO-NEPOTISMO-FRAUDE-PECULADO-DESFALCO-ENCUBRIMIENTO-CORRUPCIÓN</vt:lpstr>
      <vt:lpstr>COMPLETA: ABUSO DE PODER-CORROMPER-EXTORSIÓN-SOBORNO-NEPOTISMO-FRAUDE-PECULADO-DESFALCO-ENCUBRIMIENTO-CORRUPCIÓN</vt:lpstr>
      <vt:lpstr>¿cómo podemos evaluar el desempeño de los servidores públicos?  Pág. 168</vt:lpstr>
      <vt:lpstr>Lee cada situación e indica si hay un acto de corrupción o contra la corrupción.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vkorep0ri0rie0erjfirjfirodel título</dc:title>
  <dc:creator>Equipo</dc:creator>
  <cp:lastModifiedBy>Equipo</cp:lastModifiedBy>
  <cp:revision>13</cp:revision>
  <dcterms:created xsi:type="dcterms:W3CDTF">2021-04-13T00:52:49Z</dcterms:created>
  <dcterms:modified xsi:type="dcterms:W3CDTF">2022-06-02T00:57:38Z</dcterms:modified>
</cp:coreProperties>
</file>