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6129CC-F9F7-4611-B114-2B1000B5CAC5}" type="datetimeFigureOut">
              <a:rPr lang="es-ES" smtClean="0"/>
              <a:t>22/08/2020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90BB36-4C72-4C13-AB71-9A69BE8BF788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9245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/>
              </a:rPr>
              <a:t>FORMACION CIVICA Y ETICA 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/>
              </a:rPr>
              <a:t>III </a:t>
            </a:r>
            <a:b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/>
              </a:rPr>
            </a:b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/>
              </a:rPr>
              <a:t>TERCERO DE SECUNDARIA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endParaRPr lang="es-ES" sz="4000" dirty="0" smtClean="0">
              <a:ln>
                <a:noFill/>
              </a:ln>
              <a:solidFill>
                <a:srgbClr val="FFFFFF"/>
              </a:solidFill>
              <a:latin typeface="Tw Cen MT"/>
            </a:endParaRP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endParaRPr lang="es-ES" sz="7600" dirty="0" smtClean="0">
              <a:ln>
                <a:noFill/>
              </a:ln>
              <a:solidFill>
                <a:srgbClr val="FF0000"/>
              </a:solidFill>
              <a:latin typeface="Tw Cen MT"/>
            </a:endParaRP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endParaRPr lang="es-ES" sz="7600" dirty="0">
              <a:ln>
                <a:noFill/>
              </a:ln>
              <a:solidFill>
                <a:srgbClr val="FF0000"/>
              </a:solidFill>
              <a:latin typeface="Tw Cen MT"/>
            </a:endParaRP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r>
              <a:rPr lang="es-ES" sz="7600" dirty="0" smtClean="0">
                <a:ln>
                  <a:noFill/>
                </a:ln>
                <a:solidFill>
                  <a:schemeClr val="tx1"/>
                </a:solidFill>
                <a:latin typeface="Tw Cen MT"/>
              </a:rPr>
              <a:t>LIC</a:t>
            </a:r>
            <a:r>
              <a:rPr lang="es-ES" sz="7600" dirty="0">
                <a:ln>
                  <a:noFill/>
                </a:ln>
                <a:solidFill>
                  <a:schemeClr val="tx1"/>
                </a:solidFill>
                <a:latin typeface="Tw Cen MT"/>
              </a:rPr>
              <a:t>. OLGA SANTIAGO </a:t>
            </a:r>
            <a:r>
              <a:rPr lang="es-ES" sz="7600" dirty="0" smtClean="0">
                <a:ln>
                  <a:noFill/>
                </a:ln>
                <a:solidFill>
                  <a:schemeClr val="tx1"/>
                </a:solidFill>
                <a:latin typeface="Tw Cen MT"/>
              </a:rPr>
              <a:t>COBOS</a:t>
            </a: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endParaRPr lang="es-ES" sz="4000" dirty="0">
              <a:ln>
                <a:noFill/>
              </a:ln>
              <a:solidFill>
                <a:schemeClr val="tx1"/>
              </a:solidFill>
              <a:latin typeface="Tw Cen MT"/>
            </a:endParaRP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endParaRPr lang="es-ES" sz="7400" dirty="0">
              <a:ln>
                <a:noFill/>
              </a:ln>
              <a:solidFill>
                <a:schemeClr val="tx1"/>
              </a:solidFill>
              <a:latin typeface="Tw Cen MT"/>
            </a:endParaRPr>
          </a:p>
          <a:p>
            <a:pPr marR="0" lvl="0" algn="l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SzTx/>
            </a:pPr>
            <a:r>
              <a:rPr lang="es-ES" sz="7400" dirty="0">
                <a:ln>
                  <a:noFill/>
                </a:ln>
                <a:solidFill>
                  <a:schemeClr val="tx1"/>
                </a:solidFill>
                <a:latin typeface="Tw Cen MT"/>
              </a:rPr>
              <a:t>Correo: olgastgo66@gmail.com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64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2912" cy="648072"/>
          </a:xfrm>
        </p:spPr>
        <p:txBody>
          <a:bodyPr/>
          <a:lstStyle/>
          <a:p>
            <a:pPr algn="l"/>
            <a:r>
              <a:rPr lang="es-ES" sz="2400" dirty="0">
                <a:ln>
                  <a:noFill/>
                </a:ln>
                <a:solidFill>
                  <a:prstClr val="black"/>
                </a:solidFill>
                <a:effectLst/>
                <a:latin typeface="Constantia"/>
              </a:rPr>
              <a:t>PROPÒSITOS DE LA MATERIA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062912" cy="5472608"/>
          </a:xfrm>
        </p:spPr>
        <p:txBody>
          <a:bodyPr>
            <a:normAutofit/>
          </a:bodyPr>
          <a:lstStyle/>
          <a:p>
            <a:pPr algn="l"/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>Fortalecer su identidad como persona digna, valiosa y sujeto de derechos para participar en acciones que favorecen su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autorrealización.</a:t>
            </a:r>
          </a:p>
          <a:p>
            <a:pPr algn="l"/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>Ejercer su libertad y autonomía, al asumir la dignidad y los derechos humanos como criterios para orientar sus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acciones.</a:t>
            </a:r>
          </a:p>
          <a:p>
            <a:pPr algn="l"/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>Valorar sus vínculos de pertenencia que le dan identidad a diferentes grupos sociales, con el fi n de promover solidaridad,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equidad.</a:t>
            </a:r>
          </a:p>
          <a:p>
            <a:pPr algn="l"/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>Promover la cultura de paz, al mostrar sensibilidad ética y conciencia ciudadana ante situaciones de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injusticia.</a:t>
            </a:r>
          </a:p>
          <a:p>
            <a:pPr algn="l"/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>Participar en las decisiones y acciones para modificar su entorno escolar, el de la localidad y el del municipio de manera organizada, responsable, </a:t>
            </a:r>
            <a:r>
              <a:rPr lang="es-ES" sz="1800" dirty="0" smtClean="0">
                <a:solidFill>
                  <a:schemeClr val="accent2">
                    <a:lumMod val="50000"/>
                  </a:schemeClr>
                </a:solidFill>
              </a:rPr>
              <a:t>informada.</a:t>
            </a:r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1255"/>
            <a:ext cx="1774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8111"/>
            <a:ext cx="16097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89240"/>
            <a:ext cx="2951163" cy="10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0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es-ES" sz="2800" dirty="0">
                <a:ln>
                  <a:noFill/>
                </a:ln>
                <a:solidFill>
                  <a:prstClr val="black"/>
                </a:solidFill>
                <a:effectLst/>
                <a:latin typeface="Constantia"/>
              </a:rPr>
              <a:t>BLOQUES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ES" sz="1800" dirty="0" smtClean="0"/>
              <a:t>EJE: Sentido de pertenencia y valoración de la diversidad.</a:t>
            </a:r>
          </a:p>
          <a:p>
            <a:pPr marL="64008" indent="0">
              <a:buNone/>
            </a:pPr>
            <a:r>
              <a:rPr lang="es-ES" sz="1800" dirty="0" smtClean="0"/>
              <a:t>-Secuencia 1.-La igualdad un derecho humano.</a:t>
            </a:r>
          </a:p>
          <a:p>
            <a:pPr marL="64008" indent="0">
              <a:buNone/>
            </a:pPr>
            <a:endParaRPr lang="es-ES" sz="1800" dirty="0"/>
          </a:p>
          <a:p>
            <a:pPr marL="64008" indent="0">
              <a:buNone/>
            </a:pPr>
            <a:r>
              <a:rPr lang="es-ES" sz="1800" dirty="0" smtClean="0"/>
              <a:t>EJE: Ejercicio responsable de la libertad.</a:t>
            </a:r>
          </a:p>
          <a:p>
            <a:pPr marL="64008" indent="0">
              <a:buNone/>
            </a:pPr>
            <a:r>
              <a:rPr lang="es-ES" sz="1800" dirty="0" smtClean="0"/>
              <a:t>Secuencia 2.-La igualdad de género </a:t>
            </a:r>
          </a:p>
          <a:p>
            <a:pPr marL="64008" indent="0">
              <a:buNone/>
            </a:pPr>
            <a:r>
              <a:rPr lang="es-ES" sz="1800" dirty="0" smtClean="0"/>
              <a:t>Secuencia  3.-Dignidad y derechos para la libertad.</a:t>
            </a:r>
          </a:p>
          <a:p>
            <a:pPr marL="64008" indent="0">
              <a:buNone/>
            </a:pPr>
            <a:endParaRPr lang="es-ES" sz="1800" dirty="0"/>
          </a:p>
          <a:p>
            <a:pPr marL="64008" indent="0">
              <a:buNone/>
            </a:pPr>
            <a:r>
              <a:rPr lang="es-ES" sz="1800" dirty="0" smtClean="0"/>
              <a:t>EJE: Conocimiento y cuidado de sí mismo.</a:t>
            </a:r>
          </a:p>
          <a:p>
            <a:pPr marL="64008" indent="0">
              <a:buNone/>
            </a:pPr>
            <a:r>
              <a:rPr lang="es-ES" sz="1800" dirty="0" smtClean="0"/>
              <a:t>Secuencia 4.-.-El desarrollo integral de los adolescentes.</a:t>
            </a:r>
          </a:p>
          <a:p>
            <a:pPr marL="64008" indent="0">
              <a:buNone/>
            </a:pPr>
            <a:r>
              <a:rPr lang="es-ES" sz="1800" dirty="0" smtClean="0"/>
              <a:t>Secuencia  5.-Aspiraciones y capacidades.</a:t>
            </a:r>
          </a:p>
          <a:p>
            <a:pPr marL="64008" indent="0">
              <a:buNone/>
            </a:pPr>
            <a:r>
              <a:rPr lang="es-ES" sz="1800" dirty="0" smtClean="0"/>
              <a:t>Secuencia 6.-Compromisos para mi bienestar integral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377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780504"/>
          </a:xfrm>
        </p:spPr>
        <p:txBody>
          <a:bodyPr/>
          <a:lstStyle/>
          <a:p>
            <a:pPr algn="ctr"/>
            <a:r>
              <a:rPr lang="es-ES" dirty="0" smtClean="0"/>
              <a:t>SESIONES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1844824"/>
            <a:ext cx="8062912" cy="4680520"/>
          </a:xfrm>
        </p:spPr>
        <p:txBody>
          <a:bodyPr/>
          <a:lstStyle/>
          <a:p>
            <a:pPr algn="l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0474"/>
            <a:ext cx="16224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839355"/>
            <a:ext cx="27193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182245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65" y="4724126"/>
            <a:ext cx="25669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es-ES" dirty="0" smtClean="0"/>
              <a:t>EVIDENCIAS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AA2B1E"/>
              </a:buClr>
              <a:buSzPct val="85000"/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Actividades de clase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-Ejercicios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-Mapas conceptuales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-Resumen 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-Cuadros comparativos  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-Cuestionario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-Mapas 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        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Franklin Gothic Book"/>
              </a:rPr>
              <a:t>Tareas </a:t>
            </a:r>
          </a:p>
          <a:p>
            <a:pPr marL="64008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32131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1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es-ES" dirty="0" smtClean="0"/>
              <a:t>EVALUACIÒN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3300" dirty="0">
                <a:solidFill>
                  <a:prstClr val="black"/>
                </a:solidFill>
                <a:latin typeface="Franklin Gothic Book"/>
              </a:rPr>
              <a:t>70%  EVIDENCIAS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94116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080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3085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5928" y="4892639"/>
            <a:ext cx="2844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" sz="3600" dirty="0">
                <a:solidFill>
                  <a:prstClr val="black"/>
                </a:solidFill>
                <a:latin typeface="Franklin Gothic Book"/>
              </a:rPr>
              <a:t>30% EXAMEN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62473"/>
            <a:ext cx="2047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7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/>
              </a:rPr>
              <a:t>REGLAS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1.-</a:t>
            </a:r>
            <a:r>
              <a:rPr lang="es-ES" sz="2400" dirty="0">
                <a:latin typeface="Dosis"/>
              </a:rPr>
              <a:t>Ingreso con nombre y apellido</a:t>
            </a:r>
            <a:endParaRPr lang="es-ES" sz="2400" dirty="0">
              <a:latin typeface="Franklin Gothic Book"/>
            </a:endParaRP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2.-Soy puntual y visto adecuadamente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3.-Saludo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4.-Espero indicaciones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5.-Escucho con  atención  la clase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6.-Respeto la opinión de los demás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7.-Levanto la mano para participar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s-ES" sz="2400" dirty="0">
                <a:latin typeface="Franklin Gothic Book"/>
              </a:rPr>
              <a:t>8.- Preguntar si tienes dudas al final de la clase o cuando el docente lo indique</a:t>
            </a:r>
            <a:endParaRPr lang="es-ES" sz="2400" dirty="0">
              <a:latin typeface="Tw Cen MT"/>
            </a:endParaRPr>
          </a:p>
          <a:p>
            <a:pPr marL="64008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8478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391" y="2046576"/>
            <a:ext cx="4974767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6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300</Words>
  <Application>Microsoft Office PowerPoint</Application>
  <PresentationFormat>Presentación en pantalla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Solsticio</vt:lpstr>
      <vt:lpstr>FORMACION CIVICA Y ETICA III  TERCERO DE SECUNDARIA</vt:lpstr>
      <vt:lpstr>PROPÒSITOS DE LA MATERIA </vt:lpstr>
      <vt:lpstr>BLOQUES</vt:lpstr>
      <vt:lpstr>SESIONES</vt:lpstr>
      <vt:lpstr>EVIDENCIAS </vt:lpstr>
      <vt:lpstr>EVALUACIÒN</vt:lpstr>
      <vt:lpstr>REGLAS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Compaq</cp:lastModifiedBy>
  <cp:revision>6</cp:revision>
  <dcterms:created xsi:type="dcterms:W3CDTF">2020-08-22T22:54:14Z</dcterms:created>
  <dcterms:modified xsi:type="dcterms:W3CDTF">2020-08-22T23:32:20Z</dcterms:modified>
</cp:coreProperties>
</file>