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6" r:id="rId5"/>
    <p:sldId id="259" r:id="rId6"/>
    <p:sldId id="260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E9730-E402-42BD-BC4E-D5E5D5265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CENTRO ESCOLAR ALBATROS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9CBB29-A81D-437B-A042-BF1129F78A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ING GRETHEL SALDIVAR HERERRA</a:t>
            </a:r>
          </a:p>
        </p:txBody>
      </p:sp>
    </p:spTree>
    <p:extLst>
      <p:ext uri="{BB962C8B-B14F-4D97-AF65-F5344CB8AC3E}">
        <p14:creationId xmlns:p14="http://schemas.microsoft.com/office/powerpoint/2010/main" val="414867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7BB19-3FAA-4247-BB6E-07A9DA9A9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Suma de fuerzas</a:t>
            </a:r>
          </a:p>
        </p:txBody>
      </p:sp>
    </p:spTree>
    <p:extLst>
      <p:ext uri="{BB962C8B-B14F-4D97-AF65-F5344CB8AC3E}">
        <p14:creationId xmlns:p14="http://schemas.microsoft.com/office/powerpoint/2010/main" val="49128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A71467D-C7E7-4D1A-8616-BB66430716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44224" y="2434466"/>
            <a:ext cx="9601200" cy="1407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/>
              <a:t>APRENDIZAJE ESPERADO: </a:t>
            </a:r>
            <a:r>
              <a:rPr lang="es-MX" sz="3200" dirty="0"/>
              <a:t>describe, representa y experimenta la fuerza como la interacción entre objetos y reconoce distintos tipos de fuerza.</a:t>
            </a:r>
          </a:p>
        </p:txBody>
      </p:sp>
    </p:spTree>
    <p:extLst>
      <p:ext uri="{BB962C8B-B14F-4D97-AF65-F5344CB8AC3E}">
        <p14:creationId xmlns:p14="http://schemas.microsoft.com/office/powerpoint/2010/main" val="18188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35D9DE9-0CC1-4EDC-90CE-BF1B4B44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FUERZA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F1BCDF-AC83-434E-83DD-36723BEC75C0}"/>
              </a:ext>
            </a:extLst>
          </p:cNvPr>
          <p:cNvSpPr txBox="1"/>
          <p:nvPr/>
        </p:nvSpPr>
        <p:spPr>
          <a:xfrm>
            <a:off x="1371600" y="1828800"/>
            <a:ext cx="9972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Es una interacción entre  dos o mas objetos y se caracteriza por la capacidad que tiene para cambiar la forma, el tamaño o el movimiento de los objetos y se mide en NEWTON según el SI</a:t>
            </a:r>
          </a:p>
        </p:txBody>
      </p:sp>
      <p:pic>
        <p:nvPicPr>
          <p:cNvPr id="1026" name="Picture 2" descr="Jueves de mecánica: ¿iniciar o empujar? | Motor">
            <a:extLst>
              <a:ext uri="{FF2B5EF4-FFF2-40B4-BE49-F238E27FC236}">
                <a16:creationId xmlns:a16="http://schemas.microsoft.com/office/drawing/2014/main" id="{CA451910-5F24-4AFF-BD95-F6C5FD201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99350"/>
            <a:ext cx="4598506" cy="291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xpertos explican por qué no debemos aplastar las latas tras su uso |  Noticias de Medio Ambiente en Diario de Navarra">
            <a:extLst>
              <a:ext uri="{FF2B5EF4-FFF2-40B4-BE49-F238E27FC236}">
                <a16:creationId xmlns:a16="http://schemas.microsoft.com/office/drawing/2014/main" id="{B79CD8B8-65C4-4E74-B470-845BEF067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616" y="2795901"/>
            <a:ext cx="4715083" cy="30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21EB38A-D581-4288-BF6A-6F12A60B2999}"/>
              </a:ext>
            </a:extLst>
          </p:cNvPr>
          <p:cNvSpPr txBox="1"/>
          <p:nvPr/>
        </p:nvSpPr>
        <p:spPr>
          <a:xfrm>
            <a:off x="1656522" y="6172200"/>
            <a:ext cx="3472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Empujar un carro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6383A06-4EFC-4C4A-A345-5040531CE11D}"/>
              </a:ext>
            </a:extLst>
          </p:cNvPr>
          <p:cNvSpPr txBox="1"/>
          <p:nvPr/>
        </p:nvSpPr>
        <p:spPr>
          <a:xfrm>
            <a:off x="7063411" y="6105944"/>
            <a:ext cx="3472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Comprimir una lata </a:t>
            </a:r>
          </a:p>
        </p:txBody>
      </p:sp>
    </p:spTree>
    <p:extLst>
      <p:ext uri="{BB962C8B-B14F-4D97-AF65-F5344CB8AC3E}">
        <p14:creationId xmlns:p14="http://schemas.microsoft.com/office/powerpoint/2010/main" val="410037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95D2D-1698-431A-B38E-97677092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¿Cuál es el instrumento de medición de una fuerza?</a:t>
            </a:r>
          </a:p>
        </p:txBody>
      </p:sp>
      <p:pic>
        <p:nvPicPr>
          <p:cNvPr id="2050" name="Picture 2" descr="Significado de Dinamómetro (Qué es, Concepto y Definición) - Significados">
            <a:extLst>
              <a:ext uri="{FF2B5EF4-FFF2-40B4-BE49-F238E27FC236}">
                <a16:creationId xmlns:a16="http://schemas.microsoft.com/office/drawing/2014/main" id="{62214BD3-6577-4B48-A166-024692A10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686" y="1428750"/>
            <a:ext cx="5588276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C2630C2-7AC1-457B-92C6-8FEE78A494A1}"/>
              </a:ext>
            </a:extLst>
          </p:cNvPr>
          <p:cNvSpPr txBox="1"/>
          <p:nvPr/>
        </p:nvSpPr>
        <p:spPr>
          <a:xfrm>
            <a:off x="1881809" y="3429000"/>
            <a:ext cx="3061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Dinamómetro </a:t>
            </a:r>
          </a:p>
        </p:txBody>
      </p:sp>
    </p:spTree>
    <p:extLst>
      <p:ext uri="{BB962C8B-B14F-4D97-AF65-F5344CB8AC3E}">
        <p14:creationId xmlns:p14="http://schemas.microsoft.com/office/powerpoint/2010/main" val="13460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75A6B-AB0D-4193-9667-6FC1F9B6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TIPO DE FUERZAS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5D3BB9E-05A7-4B26-A09B-7C286C9D1AC6}"/>
              </a:ext>
            </a:extLst>
          </p:cNvPr>
          <p:cNvSpPr txBox="1"/>
          <p:nvPr/>
        </p:nvSpPr>
        <p:spPr>
          <a:xfrm>
            <a:off x="1510748" y="1505921"/>
            <a:ext cx="7527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A) FUERZAS DE CONTACTO: </a:t>
            </a:r>
            <a:r>
              <a:rPr lang="es-MX" sz="2400" dirty="0"/>
              <a:t>deben estar en contacto directo</a:t>
            </a:r>
          </a:p>
        </p:txBody>
      </p:sp>
      <p:pic>
        <p:nvPicPr>
          <p:cNvPr id="2050" name="Picture 2" descr="Tipos de llantas para bicicleta de montaña - la bicikleta">
            <a:extLst>
              <a:ext uri="{FF2B5EF4-FFF2-40B4-BE49-F238E27FC236}">
                <a16:creationId xmlns:a16="http://schemas.microsoft.com/office/drawing/2014/main" id="{B7F3E9EF-AA86-4AF6-A382-751F7EF21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530" y="2635929"/>
            <a:ext cx="3803374" cy="311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dre empujando al hijo en el columpio. Hermosa madre empujando a su hijo  en un columpio en un parque al aire libre.">
            <a:extLst>
              <a:ext uri="{FF2B5EF4-FFF2-40B4-BE49-F238E27FC236}">
                <a16:creationId xmlns:a16="http://schemas.microsoft.com/office/drawing/2014/main" id="{726B15C2-5203-4C90-B2C6-E691E2B03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052" y="2171700"/>
            <a:ext cx="2753761" cy="39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89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DF9DEB6-8040-4333-ABFE-7D5392907442}"/>
              </a:ext>
            </a:extLst>
          </p:cNvPr>
          <p:cNvSpPr txBox="1"/>
          <p:nvPr/>
        </p:nvSpPr>
        <p:spPr>
          <a:xfrm>
            <a:off x="1179444" y="644530"/>
            <a:ext cx="7527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B) FUERZAS A DISTANCIA</a:t>
            </a:r>
            <a:r>
              <a:rPr lang="es-MX" sz="2400" dirty="0"/>
              <a:t>:  no están en contacto directo</a:t>
            </a:r>
          </a:p>
        </p:txBody>
      </p:sp>
      <p:pic>
        <p:nvPicPr>
          <p:cNvPr id="3074" name="Picture 2" descr="Gravedad: qué es, medición, fórmula y características">
            <a:extLst>
              <a:ext uri="{FF2B5EF4-FFF2-40B4-BE49-F238E27FC236}">
                <a16:creationId xmlns:a16="http://schemas.microsoft.com/office/drawing/2014/main" id="{62C52646-38AF-4309-9546-ACE23DF8D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591" y="2111559"/>
            <a:ext cx="3279913" cy="250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5BC9C5C-964D-442E-BFDF-440F8FD90B54}"/>
              </a:ext>
            </a:extLst>
          </p:cNvPr>
          <p:cNvSpPr txBox="1"/>
          <p:nvPr/>
        </p:nvSpPr>
        <p:spPr>
          <a:xfrm>
            <a:off x="503583" y="5261113"/>
            <a:ext cx="443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Gravedad </a:t>
            </a:r>
          </a:p>
        </p:txBody>
      </p:sp>
      <p:pic>
        <p:nvPicPr>
          <p:cNvPr id="5" name="Picture 2" descr="En que consiste el magnetismo? - Blog de Imanes - IMA">
            <a:extLst>
              <a:ext uri="{FF2B5EF4-FFF2-40B4-BE49-F238E27FC236}">
                <a16:creationId xmlns:a16="http://schemas.microsoft.com/office/drawing/2014/main" id="{3BFCF0D2-6A6F-4FC9-9263-9F3EB7C40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046" y="1832460"/>
            <a:ext cx="4750903" cy="30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6B492CF-72DD-48EF-8DE8-F3310E45CCE9}"/>
              </a:ext>
            </a:extLst>
          </p:cNvPr>
          <p:cNvSpPr txBox="1"/>
          <p:nvPr/>
        </p:nvSpPr>
        <p:spPr>
          <a:xfrm>
            <a:off x="6983896" y="5261113"/>
            <a:ext cx="2451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Magnetismo </a:t>
            </a:r>
          </a:p>
        </p:txBody>
      </p:sp>
    </p:spTree>
    <p:extLst>
      <p:ext uri="{BB962C8B-B14F-4D97-AF65-F5344CB8AC3E}">
        <p14:creationId xmlns:p14="http://schemas.microsoft.com/office/powerpoint/2010/main" val="748804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8B74E-8C63-4B76-BC94-73A50286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¿Cómo se representa una fuerza?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4792622-FCE2-4D44-8988-ABFF33220BEE}"/>
              </a:ext>
            </a:extLst>
          </p:cNvPr>
          <p:cNvSpPr txBox="1"/>
          <p:nvPr/>
        </p:nvSpPr>
        <p:spPr>
          <a:xfrm>
            <a:off x="4684643" y="1470992"/>
            <a:ext cx="2822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Mediante un vector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188534F-707F-4A70-9368-F016327D7B28}"/>
              </a:ext>
            </a:extLst>
          </p:cNvPr>
          <p:cNvSpPr txBox="1">
            <a:spLocks/>
          </p:cNvSpPr>
          <p:nvPr/>
        </p:nvSpPr>
        <p:spPr>
          <a:xfrm>
            <a:off x="1603514" y="4122255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b="1" dirty="0"/>
              <a:t>¿Cómo se representa un vector?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4475069-904E-485E-BA26-D4A5EDC16CD4}"/>
              </a:ext>
            </a:extLst>
          </p:cNvPr>
          <p:cNvSpPr txBox="1"/>
          <p:nvPr/>
        </p:nvSpPr>
        <p:spPr>
          <a:xfrm>
            <a:off x="4495800" y="5070634"/>
            <a:ext cx="3352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Mediante una flecha </a:t>
            </a:r>
          </a:p>
          <a:p>
            <a:r>
              <a:rPr lang="es-MX" sz="2400" dirty="0"/>
              <a:t> 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87F3BB4-0D60-4362-94B9-DD7DECCCE7E3}"/>
              </a:ext>
            </a:extLst>
          </p:cNvPr>
          <p:cNvSpPr txBox="1">
            <a:spLocks/>
          </p:cNvSpPr>
          <p:nvPr/>
        </p:nvSpPr>
        <p:spPr>
          <a:xfrm>
            <a:off x="1603514" y="2318032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b="1" dirty="0"/>
              <a:t>¿qué es un vector?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BF6DD48-7DE1-4142-9585-43DE32716383}"/>
              </a:ext>
            </a:extLst>
          </p:cNvPr>
          <p:cNvSpPr txBox="1"/>
          <p:nvPr/>
        </p:nvSpPr>
        <p:spPr>
          <a:xfrm>
            <a:off x="3021496" y="3096329"/>
            <a:ext cx="7301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Es la representación de una magnitud vectorial, tiene magnitud, dirección, sentido y un punto de aplicación </a:t>
            </a:r>
          </a:p>
        </p:txBody>
      </p:sp>
    </p:spTree>
    <p:extLst>
      <p:ext uri="{BB962C8B-B14F-4D97-AF65-F5344CB8AC3E}">
        <p14:creationId xmlns:p14="http://schemas.microsoft.com/office/powerpoint/2010/main" val="140322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98057-B470-41E3-AD3C-85F2B86CF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/>
              <a:t>VECTOR Y SUS PARTES</a:t>
            </a:r>
          </a:p>
        </p:txBody>
      </p:sp>
      <p:pic>
        <p:nvPicPr>
          <p:cNvPr id="1026" name="Picture 2" descr="Vectores - Física de nivel básico, nada complejo..">
            <a:extLst>
              <a:ext uri="{FF2B5EF4-FFF2-40B4-BE49-F238E27FC236}">
                <a16:creationId xmlns:a16="http://schemas.microsoft.com/office/drawing/2014/main" id="{FFA9FCD7-D419-47C2-B4E0-05E0A28DB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027" y="1542635"/>
            <a:ext cx="5251672" cy="338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4D9BE8D4-9628-4895-916A-2589985BB123}"/>
              </a:ext>
            </a:extLst>
          </p:cNvPr>
          <p:cNvCxnSpPr/>
          <p:nvPr/>
        </p:nvCxnSpPr>
        <p:spPr>
          <a:xfrm>
            <a:off x="1550504" y="4929808"/>
            <a:ext cx="924339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A937781D-0A54-42F6-BA10-A005299593A2}"/>
              </a:ext>
            </a:extLst>
          </p:cNvPr>
          <p:cNvSpPr txBox="1"/>
          <p:nvPr/>
        </p:nvSpPr>
        <p:spPr>
          <a:xfrm>
            <a:off x="3710609" y="5100816"/>
            <a:ext cx="3405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Punto de aplicación </a:t>
            </a:r>
          </a:p>
        </p:txBody>
      </p:sp>
    </p:spTree>
    <p:extLst>
      <p:ext uri="{BB962C8B-B14F-4D97-AF65-F5344CB8AC3E}">
        <p14:creationId xmlns:p14="http://schemas.microsoft.com/office/powerpoint/2010/main" val="83825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2ACBA-4E39-4502-9281-10FB6B2A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Definiciones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6077D1A-3F73-4A07-9AC7-356E38179E9F}"/>
              </a:ext>
            </a:extLst>
          </p:cNvPr>
          <p:cNvSpPr txBox="1"/>
          <p:nvPr/>
        </p:nvSpPr>
        <p:spPr>
          <a:xfrm>
            <a:off x="1371600" y="1868557"/>
            <a:ext cx="84482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/>
              <a:t>Magnitud: </a:t>
            </a:r>
            <a:r>
              <a:rPr lang="es-MX" sz="2800" dirty="0"/>
              <a:t>es lo que mide el vector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b="1" dirty="0"/>
              <a:t>Dirección: </a:t>
            </a:r>
            <a:r>
              <a:rPr lang="es-MX" sz="2800" dirty="0"/>
              <a:t>es el ángulo de inclinación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b="1" dirty="0"/>
              <a:t>Sentido: </a:t>
            </a:r>
            <a:r>
              <a:rPr lang="es-MX" sz="2800" dirty="0"/>
              <a:t>es hacia donde se dirige el vector ( arriba, abajo, derecha o izquierda) y lo da la punta de la flecha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b="1" dirty="0"/>
              <a:t>Punto de aplicación: </a:t>
            </a:r>
            <a:r>
              <a:rPr lang="es-MX" sz="2800" dirty="0"/>
              <a:t>donde se origina el vector </a:t>
            </a:r>
          </a:p>
        </p:txBody>
      </p:sp>
    </p:spTree>
    <p:extLst>
      <p:ext uri="{BB962C8B-B14F-4D97-AF65-F5344CB8AC3E}">
        <p14:creationId xmlns:p14="http://schemas.microsoft.com/office/powerpoint/2010/main" val="522900144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158</TotalTime>
  <Words>219</Words>
  <Application>Microsoft Office PowerPoint</Application>
  <PresentationFormat>Panorámica</PresentationFormat>
  <Paragraphs>32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Franklin Gothic Book</vt:lpstr>
      <vt:lpstr>Recorte</vt:lpstr>
      <vt:lpstr>CENTRO ESCOLAR ALBATROS</vt:lpstr>
      <vt:lpstr>APRENDIZAJE ESPERADO: describe, representa y experimenta la fuerza como la interacción entre objetos y reconoce distintos tipos de fuerza.</vt:lpstr>
      <vt:lpstr>FUERZA </vt:lpstr>
      <vt:lpstr>¿Cuál es el instrumento de medición de una fuerza?</vt:lpstr>
      <vt:lpstr>TIPO DE FUERZAS</vt:lpstr>
      <vt:lpstr>Presentación de PowerPoint</vt:lpstr>
      <vt:lpstr>¿Cómo se representa una fuerza?</vt:lpstr>
      <vt:lpstr>VECTOR Y SUS PARTES</vt:lpstr>
      <vt:lpstr>Definiciones </vt:lpstr>
      <vt:lpstr>Suma de fuerzas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</dc:title>
  <dc:creator>Ing Grethel Saldivar Herrera</dc:creator>
  <cp:lastModifiedBy>Ing Grethel Saldivar Herrera</cp:lastModifiedBy>
  <cp:revision>16</cp:revision>
  <dcterms:created xsi:type="dcterms:W3CDTF">2020-10-10T14:16:01Z</dcterms:created>
  <dcterms:modified xsi:type="dcterms:W3CDTF">2021-10-22T12:23:38Z</dcterms:modified>
</cp:coreProperties>
</file>