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00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55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75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94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21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5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0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64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19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76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4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6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07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9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87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65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832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4211-29E6-4900-8823-B544AD3C2A54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19BC-D34D-47BF-8B51-561DCECA7D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2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DERECHO A LA PROTECCIÓN Y LA SALUD IMTEGRAL</a:t>
            </a:r>
            <a:endParaRPr lang="es-MX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45861"/>
          </a:xfrm>
        </p:spPr>
        <p:txBody>
          <a:bodyPr/>
          <a:lstStyle/>
          <a:p>
            <a:r>
              <a:rPr lang="es-MX" dirty="0" smtClean="0"/>
              <a:t>L1 CRECER EN UN AMBIENTE PROTECTOR    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  PÁG  34  </a:t>
            </a:r>
          </a:p>
          <a:p>
            <a:endParaRPr lang="es-MX" dirty="0"/>
          </a:p>
        </p:txBody>
      </p:sp>
      <p:sp>
        <p:nvSpPr>
          <p:cNvPr id="4" name="Flecha derecha 3"/>
          <p:cNvSpPr/>
          <p:nvPr/>
        </p:nvSpPr>
        <p:spPr>
          <a:xfrm>
            <a:off x="1532586" y="3962814"/>
            <a:ext cx="1378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INICIO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936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4176"/>
          </a:xfrm>
        </p:spPr>
        <p:txBody>
          <a:bodyPr/>
          <a:lstStyle/>
          <a:p>
            <a:pPr algn="ctr"/>
            <a:r>
              <a:rPr lang="es-MX" dirty="0" smtClean="0"/>
              <a:t>EJERCICIO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8" t="19753" r="15235" b="5298"/>
          <a:stretch/>
        </p:blipFill>
        <p:spPr>
          <a:xfrm>
            <a:off x="2676100" y="764373"/>
            <a:ext cx="8830100" cy="29615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9142" t="22473" r="16380" b="28348"/>
          <a:stretch/>
        </p:blipFill>
        <p:spPr>
          <a:xfrm>
            <a:off x="3160594" y="3766881"/>
            <a:ext cx="8603776" cy="27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770586"/>
          </a:xfrm>
        </p:spPr>
        <p:txBody>
          <a:bodyPr>
            <a:normAutofit fontScale="90000"/>
          </a:bodyPr>
          <a:lstStyle/>
          <a:p>
            <a:pPr algn="l"/>
            <a:r>
              <a:rPr lang="es-MX" sz="3200" dirty="0" smtClean="0"/>
              <a:t>              QUÉ IMPLICA UN AMBIENTE </a:t>
            </a:r>
            <a:r>
              <a:rPr lang="es-MX" sz="3200" dirty="0" err="1" smtClean="0"/>
              <a:t>PROTECTOr</a:t>
            </a:r>
            <a:endParaRPr lang="es-MX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533640"/>
          </a:xfrm>
        </p:spPr>
        <p:txBody>
          <a:bodyPr/>
          <a:lstStyle/>
          <a:p>
            <a:r>
              <a:rPr lang="es-MX" dirty="0" smtClean="0"/>
              <a:t>AMBIENTE PROTECTOR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5800" y="2897746"/>
            <a:ext cx="5311775" cy="332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Es un </a:t>
            </a:r>
            <a:r>
              <a:rPr lang="es-MX" sz="2800" dirty="0"/>
              <a:t>espacio seguro de participación, expresión y desarrollo", que ofrece oportunidades para crecer de manera segura y </a:t>
            </a:r>
            <a:r>
              <a:rPr lang="es-MX" sz="2800" dirty="0" smtClean="0"/>
              <a:t>favorable.</a:t>
            </a:r>
            <a:endParaRPr lang="es-MX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533640"/>
          </a:xfrm>
        </p:spPr>
        <p:txBody>
          <a:bodyPr/>
          <a:lstStyle/>
          <a:p>
            <a:r>
              <a:rPr lang="es-MX" dirty="0" smtClean="0"/>
              <a:t>AMBIENTE NO PROTECTOR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897746"/>
            <a:ext cx="5334000" cy="332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Es </a:t>
            </a:r>
            <a:r>
              <a:rPr lang="es-MX" sz="2800" dirty="0"/>
              <a:t>aquel que limita o no favorece el cumplimiento de los derechos humanos de las personas</a:t>
            </a:r>
            <a:r>
              <a:rPr lang="es-MX" sz="2800" dirty="0" smtClean="0"/>
              <a:t>. Lo cual impide su desarrollo.</a:t>
            </a:r>
            <a:endParaRPr lang="es-MX" sz="2800" dirty="0"/>
          </a:p>
        </p:txBody>
      </p:sp>
      <p:sp>
        <p:nvSpPr>
          <p:cNvPr id="7" name="Flecha derecha 6"/>
          <p:cNvSpPr/>
          <p:nvPr/>
        </p:nvSpPr>
        <p:spPr>
          <a:xfrm>
            <a:off x="283336" y="1411070"/>
            <a:ext cx="2099256" cy="592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395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sz="1800" dirty="0" smtClean="0"/>
              <a:t>La familia como ambiente protector</a:t>
            </a: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/>
              <a:t> </a:t>
            </a:r>
            <a:r>
              <a:rPr lang="es-MX" sz="1800" cap="none" dirty="0" smtClean="0"/>
              <a:t>se ocupa de las necesidades básicas de los menores de edad: alimento, salud, techo, vestido y educación. asimismo, los prepara para que desarrollen las capacidades, atributos, destrezas y habilidades necesarias para enfrentar los desafíos de la vida cotidiana.</a:t>
            </a:r>
            <a:endParaRPr lang="es-MX" sz="1800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305844"/>
            <a:ext cx="9753600" cy="38004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21" y="0"/>
            <a:ext cx="1848185" cy="10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06850"/>
          </a:xfrm>
        </p:spPr>
        <p:txBody>
          <a:bodyPr/>
          <a:lstStyle/>
          <a:p>
            <a:pPr algn="l"/>
            <a:r>
              <a:rPr lang="es-MX" dirty="0" smtClean="0"/>
              <a:t>      La escuela  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La escuela también forma parte del ambiente protector porque, además de ser un espacio primordial para tu formación, en el que aprendes a convivir con personas que no son de tu familia y adquieres amistades de tu misma edad con las que compartes inquietudes e intereses, es el lugar donde aprendes a aprender y, por ello, a desarrollar y potenciar habilidades, conocimientos y actitudes que te permiten lograr un mejor desenvolvimiento social y te preparan para la ciudadanía.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108" y="259836"/>
            <a:ext cx="3503055" cy="18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200" dirty="0" smtClean="0"/>
              <a:t>La sociedad 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sociedad, por su parte, se convierte en un agente protector cuando, entre otros aspectos, cuenta con políticas que garantizan los derechos de las niñas, niños y adolescentes; desarrolla y echa a andar programas de prevención y reducción de la pobreza, el maltrato, el analfabetismo, la inseguridad, la desnutrición, etcétera; crea y pone en práctica proyectos que promuevan el bienestar integral de sus individuos, y genera planes para el fortalecimiento de la familia.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866" y="80010"/>
            <a:ext cx="21717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3639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ejercicio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20" t="20117" r="20245" b="5390"/>
          <a:stretch/>
        </p:blipFill>
        <p:spPr>
          <a:xfrm>
            <a:off x="1442434" y="1674254"/>
            <a:ext cx="9324304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62" t="22972" r="17921" b="6627"/>
          <a:stretch/>
        </p:blipFill>
        <p:spPr>
          <a:xfrm>
            <a:off x="592428" y="1429555"/>
            <a:ext cx="11024316" cy="44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59" y="764373"/>
            <a:ext cx="2286000" cy="12930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464" y="2036062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En México, la Ley General de los Derechos de Niñas, Niños y Adolescentes garantiza el derecho a un ambiente protector —mediante la promoción de otros derechos específicos vinculados con la identidad, la salud, la educación, la vivienda, </a:t>
            </a:r>
            <a:r>
              <a:rPr lang="es-MX" dirty="0" smtClean="0"/>
              <a:t>etcétera.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La salud como </a:t>
            </a:r>
            <a:r>
              <a:rPr lang="es-MX" dirty="0" smtClean="0"/>
              <a:t>derecho</a:t>
            </a:r>
          </a:p>
          <a:p>
            <a:pPr marL="0" indent="0">
              <a:buNone/>
            </a:pPr>
            <a:r>
              <a:rPr lang="es-MX" sz="1800" dirty="0"/>
              <a:t>La salud es uno de los derechos económicos, sociales, culturales y ambientales (</a:t>
            </a:r>
            <a:r>
              <a:rPr lang="es-MX" sz="1800" dirty="0" err="1"/>
              <a:t>desca</a:t>
            </a:r>
            <a:r>
              <a:rPr lang="es-MX" sz="1800" dirty="0"/>
              <a:t>) que, junto con el trabajo, la seguridad social, la educación, la alimentación, el agua, la vivienda, un medio ambiente saludable y la cultura, determinan el bienestar y calidad de vida de los seres humanos y contribuyen a una vida en dignidad y con libertad</a:t>
            </a:r>
            <a:r>
              <a:rPr lang="es-MX" sz="1800" dirty="0" smtClean="0"/>
              <a:t>.</a:t>
            </a:r>
          </a:p>
          <a:p>
            <a:pPr marL="0" indent="0">
              <a:buNone/>
            </a:pPr>
            <a:r>
              <a:rPr lang="es-MX" sz="1800" dirty="0" smtClean="0"/>
              <a:t>Art° 4 Constitución establece el Derecho a la salud.</a:t>
            </a:r>
          </a:p>
          <a:p>
            <a:pPr marL="0" indent="0">
              <a:buNone/>
            </a:pPr>
            <a:r>
              <a:rPr lang="es-MX" sz="1800" dirty="0" smtClean="0"/>
              <a:t>Art° </a:t>
            </a:r>
            <a:r>
              <a:rPr lang="es-MX" sz="1800" dirty="0"/>
              <a:t>25 DUDH Toda persona tiene derecho al bienestar: alimentación, vivienda, asistencia médica, vestido y otros servicios sociales básicos.</a:t>
            </a:r>
          </a:p>
        </p:txBody>
      </p:sp>
    </p:spTree>
    <p:extLst>
      <p:ext uri="{BB962C8B-B14F-4D97-AF65-F5344CB8AC3E}">
        <p14:creationId xmlns:p14="http://schemas.microsoft.com/office/powerpoint/2010/main" val="16567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23484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/>
              <a:t>DERECHO A LA SALUD INCLUYE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Accesibilidad. Los establecimientos, bienes y servicios de salud deben ser asequible para todos, sin discriminación alguna.</a:t>
            </a:r>
          </a:p>
          <a:p>
            <a:r>
              <a:rPr lang="es-MX" dirty="0"/>
              <a:t>​Disponibilidad. Es indispensable que exista una cantidad suficiente de establecimientos, bienes y servicios públicos de salud y centros de atención a la salud.</a:t>
            </a:r>
          </a:p>
          <a:p>
            <a:r>
              <a:rPr lang="es-MX" dirty="0"/>
              <a:t>Aceptabilidad. Los establecimientos, bienes y servicios de salud deben ser respetuosos de la ética médica y de los usuarios, y respetar la confidencialidad.</a:t>
            </a:r>
          </a:p>
          <a:p>
            <a:r>
              <a:rPr lang="es-MX" dirty="0"/>
              <a:t>Calidad. Los establecimientos, bienes y servicios de salud deben ser apropiados científica y médicamente, y de excelencia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sp>
        <p:nvSpPr>
          <p:cNvPr id="4" name="Flecha derecha 3"/>
          <p:cNvSpPr/>
          <p:nvPr/>
        </p:nvSpPr>
        <p:spPr>
          <a:xfrm>
            <a:off x="1132764" y="5800299"/>
            <a:ext cx="2715905" cy="846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CIERRRE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55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66</TotalTime>
  <Words>516</Words>
  <Application>Microsoft Office PowerPoint</Application>
  <PresentationFormat>Panorámica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Estela de condensación</vt:lpstr>
      <vt:lpstr>DERECHO A LA PROTECCIÓN Y LA SALUD IMTEGRAL</vt:lpstr>
      <vt:lpstr>              QUÉ IMPLICA UN AMBIENTE PROTECTOr</vt:lpstr>
      <vt:lpstr>La familia como ambiente protector  se ocupa de las necesidades básicas de los menores de edad: alimento, salud, techo, vestido y educación. asimismo, los prepara para que desarrollen las capacidades, atributos, destrezas y habilidades necesarias para enfrentar los desafíos de la vida cotidiana.</vt:lpstr>
      <vt:lpstr>      La escuela   </vt:lpstr>
      <vt:lpstr>La sociedad </vt:lpstr>
      <vt:lpstr>ejercicio</vt:lpstr>
      <vt:lpstr>Presentación de PowerPoint</vt:lpstr>
      <vt:lpstr>Presentación de PowerPoint</vt:lpstr>
      <vt:lpstr>DERECHO A LA SALUD INCLUYE</vt:lpstr>
      <vt:lpstr>EJERCICIO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A LA PROTECCIÓN Y LA SALUD IMTEGRAL</dc:title>
  <dc:creator>Equipo</dc:creator>
  <cp:lastModifiedBy>Equipo</cp:lastModifiedBy>
  <cp:revision>8</cp:revision>
  <dcterms:created xsi:type="dcterms:W3CDTF">2020-10-14T17:53:13Z</dcterms:created>
  <dcterms:modified xsi:type="dcterms:W3CDTF">2020-10-14T18:59:50Z</dcterms:modified>
</cp:coreProperties>
</file>