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4132" y="2691684"/>
            <a:ext cx="9655790" cy="1784316"/>
          </a:xfrm>
        </p:spPr>
        <p:txBody>
          <a:bodyPr/>
          <a:lstStyle/>
          <a:p>
            <a:r>
              <a:rPr lang="es-MX" sz="6000" dirty="0" smtClean="0"/>
              <a:t>La importancia de la libertad en la vida de los adolecentes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160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7368" y="817440"/>
            <a:ext cx="41057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/>
                </a:solidFill>
                <a:effectLst/>
              </a:rPr>
              <a:t>significado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55583" y="10945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Facultad y derecho de las personas para elegir de manera responsable su propia forma de actuar dentro de una sociedad.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1606599"/>
            <a:ext cx="3206838" cy="18469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55583" y="2206923"/>
            <a:ext cx="615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Capacidad que tiene el ser humano de disponer de si mismo  y de decidir su destino mediante sus acciones.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10787" y="3996496"/>
            <a:ext cx="935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Un error frecuente es que los adolescentes cuestionen las normas y valores impuestos por la familia, escuela, la sociedad. </a:t>
            </a:r>
            <a:endParaRPr lang="es-MX" sz="2400" dirty="0">
              <a:solidFill>
                <a:srgbClr val="FF0000"/>
              </a:solidFill>
            </a:endParaRPr>
          </a:p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Es necesario que comprendan que la libertad no solo es en </a:t>
            </a:r>
            <a:r>
              <a:rPr lang="es-MX" sz="2400" dirty="0" err="1" smtClean="0">
                <a:solidFill>
                  <a:srgbClr val="FF0000"/>
                </a:solidFill>
              </a:rPr>
              <a:t>funcio</a:t>
            </a:r>
            <a:r>
              <a:rPr lang="es-MX" sz="2400" dirty="0" smtClean="0">
                <a:solidFill>
                  <a:srgbClr val="FF0000"/>
                </a:solidFill>
              </a:rPr>
              <a:t> de sus propios derechos, si no también de los correspondientes deberes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406" y="500926"/>
            <a:ext cx="7497651" cy="1371600"/>
          </a:xfrm>
        </p:spPr>
        <p:txBody>
          <a:bodyPr/>
          <a:lstStyle/>
          <a:p>
            <a:r>
              <a:rPr lang="es-MX" dirty="0" smtClean="0"/>
              <a:t>Ejercicio pag.28  inciso a) y b)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576798" y="1688330"/>
            <a:ext cx="4423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 poder de 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Decisión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06" y="2271460"/>
            <a:ext cx="1902666" cy="38138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905072" y="3044193"/>
            <a:ext cx="256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seres humanos  elegimos constantemente para lograr metas , elegimos los medios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58" y="2941034"/>
            <a:ext cx="3975009" cy="21863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4158" y="2781525"/>
            <a:ext cx="1390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animales están programados a actuar por su instinto sin reflexión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50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albedrio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344214" y="10000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Por libre albedrío se entiende la capacidad de optar entre distintas alternativas que se nos ofrecen o crear otras nuevas. Nadie ni ninguna ley de la naturaleza puede torcer en principio nuestra voluntad. Nos consideramos capacitados para tomar decisiones.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85" y="1710968"/>
            <a:ext cx="2421229" cy="21945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68517" y="2239628"/>
            <a:ext cx="78368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EJERCICIO:</a:t>
            </a:r>
          </a:p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Hagamos una lista de ejemplos de funciones de</a:t>
            </a:r>
          </a:p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nuestros cuerpo sin que nosotros podamos decidir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68517" y="4250166"/>
            <a:ext cx="752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 SON CONDUCTAS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ANALISIS DE LOS EJEMPLOS PAG.29 DEL LIBRO DE TEXTO…</a:t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EJERCIO DE LA TABLA AMARILLA DE TAREA PAG. 30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1697743" y="2280706"/>
            <a:ext cx="7920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BUENO O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MALO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DEPENDE DEL JUICIO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4301544"/>
            <a:ext cx="4142704" cy="18432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72520" y="4301544"/>
            <a:ext cx="2884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IMITACION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CURIOSIDAD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PRESION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SIMPATIA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25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TABLA DE LA PAG. 31 ACTIVIDAD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71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46</TotalTime>
  <Words>225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Garamond</vt:lpstr>
      <vt:lpstr>Wingdings</vt:lpstr>
      <vt:lpstr>Savon</vt:lpstr>
      <vt:lpstr>La importancia de la libertad en la vida de los adolecentes</vt:lpstr>
      <vt:lpstr>Presentación de PowerPoint</vt:lpstr>
      <vt:lpstr>Ejercicio pag.28  inciso a) y b)</vt:lpstr>
      <vt:lpstr>albedrio</vt:lpstr>
      <vt:lpstr>ANALISIS DE LOS EJEMPLOS PAG.29 DEL LIBRO DE TEXTO…  EJERCIO DE LA TABLA AMARILLA DE TAREA PAG. 30</vt:lpstr>
      <vt:lpstr>TABLA DE LA PAG. 31 ACTIVIDAD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la libertad en la vida de los adolecentes</dc:title>
  <dc:creator>barbara isabel de la luz martinez</dc:creator>
  <cp:lastModifiedBy>barbara isabel de la luz martinez</cp:lastModifiedBy>
  <cp:revision>6</cp:revision>
  <dcterms:created xsi:type="dcterms:W3CDTF">2021-10-22T19:51:26Z</dcterms:created>
  <dcterms:modified xsi:type="dcterms:W3CDTF">2021-10-22T20:38:12Z</dcterms:modified>
</cp:coreProperties>
</file>