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53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6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676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15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04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291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26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11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16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285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83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00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62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3197-F20E-4823-90D1-091171EB0A0D}" type="datetimeFigureOut">
              <a:rPr lang="es-MX" smtClean="0"/>
              <a:t>22/10/2020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6F392D-1C30-48AF-9B3B-EB12987CAE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64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 3 LECCIÓN #2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LA AUTORREGULACIÓN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717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PÁG. 38 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IMPORTANCIA DE LA AUTORREGULACIÓN</a:t>
            </a:r>
          </a:p>
          <a:p>
            <a:pPr marL="0" indent="0">
              <a:buNone/>
            </a:pPr>
            <a:r>
              <a:rPr lang="es-MX" dirty="0" smtClean="0"/>
              <a:t>FRASE: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b="1" dirty="0"/>
              <a:t>“el individuo es soberano sobre sí mismo, su cuerpo y su mente”. 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/>
              <a:t>La </a:t>
            </a:r>
            <a:r>
              <a:rPr lang="es-MX" b="1" dirty="0" smtClean="0"/>
              <a:t>autorregulación</a:t>
            </a:r>
            <a:r>
              <a:rPr lang="es-MX" dirty="0" smtClean="0"/>
              <a:t>.-Consiste </a:t>
            </a:r>
            <a:r>
              <a:rPr lang="es-MX" dirty="0"/>
              <a:t>en saber adecuar o manejar las propias emociones y acciones para poder responder a cualquier situación de una manera positiva y </a:t>
            </a:r>
            <a:r>
              <a:rPr lang="es-MX" dirty="0" smtClean="0"/>
              <a:t>productiva, </a:t>
            </a:r>
            <a:r>
              <a:rPr lang="es-MX" dirty="0"/>
              <a:t>que beneficie a la colectividad y a ti </a:t>
            </a:r>
            <a:r>
              <a:rPr lang="es-MX" dirty="0" smtClean="0"/>
              <a:t>mismo.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656" y="130667"/>
            <a:ext cx="1620457" cy="18886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786" y="4776318"/>
            <a:ext cx="2895600" cy="15811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249" y="4596550"/>
            <a:ext cx="2762250" cy="16573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2884" y="448236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4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técnicas de autorregulación de las emociones: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Respirar </a:t>
            </a:r>
            <a:r>
              <a:rPr lang="es-MX" dirty="0"/>
              <a:t>profunda y lentamente hasta mantener la calma.</a:t>
            </a:r>
          </a:p>
          <a:p>
            <a:r>
              <a:rPr lang="es-MX" dirty="0"/>
              <a:t>Conservar un volumen fijo en la voz, aun cuando el otro lo eleve.</a:t>
            </a:r>
          </a:p>
          <a:p>
            <a:r>
              <a:rPr lang="es-MX" dirty="0"/>
              <a:t>Mantener pensamientos positivos ante el riesgo de perder el control</a:t>
            </a:r>
            <a:r>
              <a:rPr lang="es-MX" dirty="0" smtClean="0"/>
              <a:t>.</a:t>
            </a:r>
          </a:p>
          <a:p>
            <a:r>
              <a:rPr lang="es-MX" dirty="0" smtClean="0"/>
              <a:t>Responder de manera respetuosa y responsable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628" y="3812145"/>
            <a:ext cx="5434885" cy="26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3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6980" y="579549"/>
            <a:ext cx="9907632" cy="5331673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Autorregularnos, por otro lado, no es igual a limitarnos o limitar nuestra libertad. Por el contrario, significa reconocerla y ejercerla con base en principios éticos que nos permitan elegir lo mejor para nosotros y para los </a:t>
            </a:r>
            <a:r>
              <a:rPr lang="es-MX" dirty="0" smtClean="0"/>
              <a:t>demás.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333" t="22491" r="15884" b="11681"/>
          <a:stretch/>
        </p:blipFill>
        <p:spPr>
          <a:xfrm>
            <a:off x="1596980" y="1635617"/>
            <a:ext cx="9079605" cy="40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8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897" t="21929" r="15919" b="20805"/>
          <a:stretch/>
        </p:blipFill>
        <p:spPr>
          <a:xfrm>
            <a:off x="2524259" y="1004552"/>
            <a:ext cx="7804597" cy="41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9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L3 CRITERIOS ÉTICOS PARA AUTORREGULARSE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RESOLVER ACT PÁG. 40</a:t>
            </a:r>
          </a:p>
          <a:p>
            <a:pPr marL="0" indent="0">
              <a:buNone/>
            </a:pPr>
            <a:r>
              <a:rPr lang="es-MX" dirty="0"/>
              <a:t>Constanza </a:t>
            </a:r>
            <a:r>
              <a:rPr lang="es-MX" dirty="0" err="1" smtClean="0"/>
              <a:t>Orbaiz</a:t>
            </a:r>
            <a:r>
              <a:rPr lang="es-MX" dirty="0"/>
              <a:t> </a:t>
            </a:r>
            <a:r>
              <a:rPr lang="es-MX" dirty="0" smtClean="0"/>
              <a:t> </a:t>
            </a:r>
            <a:r>
              <a:rPr lang="es-MX" dirty="0"/>
              <a:t>valoró su dignidad, fue consciente de sus derechos y esto la impulsó a estudiar psicopedagogía y a ejercer su profesión: su discapacidad no se convirtió en un límite para lograrlo.</a:t>
            </a:r>
            <a:r>
              <a:rPr lang="es-MX" b="1" dirty="0"/>
              <a:t> Los límites al ejercicio de la libertad no dependen de las capacidades o características particulares de las personas, sino del respeto a los derechos de los demás y al orden público</a:t>
            </a:r>
            <a:r>
              <a:rPr lang="es-MX" b="1" dirty="0" smtClean="0"/>
              <a:t>.</a:t>
            </a:r>
          </a:p>
          <a:p>
            <a:pPr marL="0" indent="0">
              <a:buNone/>
            </a:pPr>
            <a:r>
              <a:rPr lang="es-MX" b="1" dirty="0"/>
              <a:t>Valorar la dignidad y los derechos humanos como criterios éticos para ejercer tu libertad y autorregularte, propicia que te respetes y respetes a los demás, que seas empático y solidario, y actúes de un modo adecuado.</a:t>
            </a:r>
          </a:p>
        </p:txBody>
      </p:sp>
    </p:spTree>
    <p:extLst>
      <p:ext uri="{BB962C8B-B14F-4D97-AF65-F5344CB8AC3E}">
        <p14:creationId xmlns:p14="http://schemas.microsoft.com/office/powerpoint/2010/main" val="20116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400" dirty="0"/>
              <a:t>La autorregulación guiada por criterios éticos supone reconocer la dignidad y respetar los derechos humanos de cualquier </a:t>
            </a:r>
            <a:r>
              <a:rPr lang="es-MX" sz="1400" dirty="0" smtClean="0"/>
              <a:t>persona </a:t>
            </a:r>
            <a:r>
              <a:rPr lang="es-MX" sz="1400" dirty="0"/>
              <a:t>en todo </a:t>
            </a:r>
            <a:r>
              <a:rPr lang="es-MX" sz="1400" dirty="0" smtClean="0"/>
              <a:t>momento.</a:t>
            </a:r>
            <a:br>
              <a:rPr lang="es-MX" sz="1400" dirty="0" smtClean="0"/>
            </a:br>
            <a:r>
              <a:rPr lang="es-MX" sz="1400" dirty="0"/>
              <a:t>Por ello, autorregular tus pensamientos y emociones a partir de criterios éticos te ayudará a controlar tus respuestas y a construir relaciones interpersonales cada vez más armónicas y respetuosas.</a:t>
            </a:r>
            <a:endParaRPr lang="es-MX" sz="1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036" t="21610" r="15686" b="9728"/>
          <a:stretch/>
        </p:blipFill>
        <p:spPr>
          <a:xfrm>
            <a:off x="2589212" y="2133600"/>
            <a:ext cx="8915400" cy="37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301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S 3 LECCIÓN #2</vt:lpstr>
      <vt:lpstr>EJERCICIO PÁG. 38  </vt:lpstr>
      <vt:lpstr>técnicas de autorregulación de las emociones: </vt:lpstr>
      <vt:lpstr>Presentación de PowerPoint</vt:lpstr>
      <vt:lpstr>Presentación de PowerPoint</vt:lpstr>
      <vt:lpstr>L3 CRITERIOS ÉTICOS PARA AUTORREGULARSE</vt:lpstr>
      <vt:lpstr>La autorregulación guiada por criterios éticos supone reconocer la dignidad y respetar los derechos humanos de cualquier persona en todo momento. Por ello, autorregular tus pensamientos y emociones a partir de criterios éticos te ayudará a controlar tus respuestas y a construir relaciones interpersonales cada vez más armónicas y respetuosas.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3 LECCIÓN #2</dc:title>
  <dc:creator>Equipo</dc:creator>
  <cp:lastModifiedBy>Equipo</cp:lastModifiedBy>
  <cp:revision>5</cp:revision>
  <dcterms:created xsi:type="dcterms:W3CDTF">2020-10-22T22:13:50Z</dcterms:created>
  <dcterms:modified xsi:type="dcterms:W3CDTF">2020-10-22T23:00:11Z</dcterms:modified>
</cp:coreProperties>
</file>