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10/15/2021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10/15/2021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10/15/2021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10/15/2021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10/15/2021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10/15/2021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10/15/2021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10/15/2021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10/15/2021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10/15/2021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10/15/2021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10/15/2021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10/15/2021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87274" y="1719360"/>
            <a:ext cx="10572000" cy="2971051"/>
          </a:xfrm>
        </p:spPr>
        <p:txBody>
          <a:bodyPr/>
          <a:lstStyle/>
          <a:p>
            <a:r>
              <a:rPr lang="es-MX" dirty="0" smtClean="0"/>
              <a:t>Decisiones sobre la sexualidad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258" y="334851"/>
            <a:ext cx="6750408" cy="364746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05623" y="5934670"/>
            <a:ext cx="111876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Sexualidad= relaciones sexuales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6653" y="4427461"/>
            <a:ext cx="2451279" cy="1634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470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¿Qué es la sexualidad?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575" y="2434509"/>
            <a:ext cx="5534025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13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3182" y="627492"/>
            <a:ext cx="10571998" cy="970450"/>
          </a:xfrm>
        </p:spPr>
        <p:txBody>
          <a:bodyPr/>
          <a:lstStyle/>
          <a:p>
            <a:r>
              <a:rPr lang="es-MX" dirty="0" smtClean="0"/>
              <a:t>DIMENSIONES DE LA SEXUALIDAD</a:t>
            </a:r>
            <a:br>
              <a:rPr lang="es-MX" dirty="0" smtClean="0"/>
            </a:br>
            <a:r>
              <a:rPr lang="es-MX" dirty="0" smtClean="0"/>
              <a:t>( esquema libro pág. 24)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dirty="0" smtClean="0"/>
              <a:t>SEXUALIDAD: E LA FORMA EN COMO HOMBRES Y MUJERES NOS DEFINIMOS Y NOS RELACIONAMOS CON LOS DEMAS EN DIFERENTES MOMENTOS DE NUESTRA VIDA.</a:t>
            </a:r>
          </a:p>
          <a:p>
            <a:pPr marL="0" indent="0">
              <a:buNone/>
            </a:pPr>
            <a:r>
              <a:rPr lang="es-MX" dirty="0" smtClean="0"/>
              <a:t>LO HACEMOS EN BASE A CARACTERISTCAS BIOLOGICAS, CREENCIAS , VALORES DE NUESTRA CULTURA.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SEXUALIDAD: ES EL RESULTADO DE LA INTERACCION DE FACTORES BIOLOGICOS, PSICOLOGICOS, SOCIOECONOMICOS,CULTURALES, ETICOS, RELIGIOSOS, Y ESPIRITUALES.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 smtClean="0"/>
              <a:t>LECTURA PAG 24 DEL LIBRO DE TEXO.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063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actividad:proyecto</a:t>
            </a:r>
            <a:r>
              <a:rPr lang="es-MX" dirty="0" smtClean="0"/>
              <a:t> de vida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" y="1648496"/>
            <a:ext cx="3223157" cy="473298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796" y="1864217"/>
            <a:ext cx="5683876" cy="430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6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6762" t="19330" r="30069" b="31070"/>
          <a:stretch/>
        </p:blipFill>
        <p:spPr>
          <a:xfrm>
            <a:off x="257578" y="257578"/>
            <a:ext cx="7701566" cy="340002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7498" t="20455" r="30705" b="19986"/>
          <a:stretch/>
        </p:blipFill>
        <p:spPr>
          <a:xfrm>
            <a:off x="80383" y="347731"/>
            <a:ext cx="11645832" cy="631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86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TM03457503[[fn=Citable]]</Template>
  <TotalTime>75</TotalTime>
  <Words>92</Words>
  <Application>Microsoft Office PowerPoint</Application>
  <PresentationFormat>Panorámica</PresentationFormat>
  <Paragraphs>12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Century Gothic</vt:lpstr>
      <vt:lpstr>Wingdings 2</vt:lpstr>
      <vt:lpstr>Citable</vt:lpstr>
      <vt:lpstr>Decisiones sobre la sexualidad</vt:lpstr>
      <vt:lpstr>¿Qué es la sexualidad?</vt:lpstr>
      <vt:lpstr>DIMENSIONES DE LA SEXUALIDAD ( esquema libro pág. 24)</vt:lpstr>
      <vt:lpstr>actividad:proyecto de vida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Decisiones sobre la sexualidad</dc:title>
  <dc:creator>barbara isabel de la luz martinez</dc:creator>
  <cp:lastModifiedBy>barbara isabel de la luz martinez</cp:lastModifiedBy>
  <cp:revision>5</cp:revision>
  <dcterms:created xsi:type="dcterms:W3CDTF">2021-10-15T21:07:50Z</dcterms:created>
  <dcterms:modified xsi:type="dcterms:W3CDTF">2021-10-15T22:22:56Z</dcterms:modified>
</cp:coreProperties>
</file>