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87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66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154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54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17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90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641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56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75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42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56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2EC-8E3B-4029-B756-09E3DCB39D27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13B0-059F-46F2-8F28-32D6E02CB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88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450761"/>
            <a:ext cx="8825658" cy="3078050"/>
          </a:xfrm>
        </p:spPr>
        <p:txBody>
          <a:bodyPr/>
          <a:lstStyle/>
          <a:p>
            <a:r>
              <a:rPr lang="es-MX" sz="3600" dirty="0" smtClean="0"/>
              <a:t>UNIDAD I </a:t>
            </a:r>
            <a:br>
              <a:rPr lang="es-MX" sz="3600" dirty="0" smtClean="0"/>
            </a:br>
            <a:r>
              <a:rPr lang="es-MX" sz="3600" dirty="0" smtClean="0"/>
              <a:t>S 3 DERECHO A LA PROTECCIÓN Y SALUD INTEGRAL</a:t>
            </a:r>
            <a:endParaRPr lang="es-MX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3786389"/>
            <a:ext cx="8825658" cy="1852411"/>
          </a:xfrm>
        </p:spPr>
        <p:txBody>
          <a:bodyPr/>
          <a:lstStyle/>
          <a:p>
            <a:r>
              <a:rPr lang="es-MX" dirty="0" smtClean="0"/>
              <a:t>APRENDIZAJE ESPERADO</a:t>
            </a:r>
          </a:p>
          <a:p>
            <a:r>
              <a:rPr lang="es-MX" dirty="0" smtClean="0"/>
              <a:t>V</a:t>
            </a:r>
            <a:r>
              <a:rPr lang="es-MX" cap="none" dirty="0" smtClean="0"/>
              <a:t>aloras tu responsabilidad ante situaciones de riesgo y exiges tu derecho a la protección de la salud integral.</a:t>
            </a:r>
            <a:endParaRPr lang="es-MX" cap="non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952" y="232584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193183"/>
            <a:ext cx="8761413" cy="2034863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SOY RESPONSABLE DE MI SALUD INTEGRAL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6566" y="2228046"/>
            <a:ext cx="8761412" cy="4268273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sz="1600" dirty="0"/>
              <a:t>Imagina que estás en una reunión de adolescentes convocada por la Secretaría de Salud para conocer las situaciones de riesgos que los chicos de tu edad enfrentan, en tu colonia o localidad, con respecto a la posibilidad de sufrir un accidente, adquirir alguna enfermedad o tener un daño físico o emocional</a:t>
            </a:r>
            <a:r>
              <a:rPr lang="es-MX" sz="1600" dirty="0" smtClean="0"/>
              <a:t>.</a:t>
            </a:r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1600" dirty="0"/>
              <a:t>¿Cuáles son las situaciones de riesgo a las que estás expuesto como adolescente?</a:t>
            </a:r>
          </a:p>
          <a:p>
            <a:pPr marL="0" indent="0">
              <a:buNone/>
            </a:pPr>
            <a:r>
              <a:rPr lang="es-MX" sz="1600" dirty="0"/>
              <a:t>¿Qué relación existe entre tus intereses, necesidades y aspiraciones como adolescente y estas situaciones de riesgo?</a:t>
            </a:r>
          </a:p>
          <a:p>
            <a:pPr marL="0" indent="0">
              <a:buNone/>
            </a:pPr>
            <a:r>
              <a:rPr lang="es-MX" sz="1600" dirty="0"/>
              <a:t>¿Cuál consideras que es tu responsabilidad ante estas situaciones de riesgo?</a:t>
            </a:r>
          </a:p>
          <a:p>
            <a:pPr marL="0" indent="0">
              <a:buNone/>
            </a:pPr>
            <a:r>
              <a:rPr lang="es-MX" sz="1600" dirty="0"/>
              <a:t>¿Por qué es necesario valorar la responsabilidad que tenemos con nuestra salud integral al momento de enfrentar situaciones de riesgo?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176566" y="2228046"/>
            <a:ext cx="16780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INICIO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66" y="3294610"/>
            <a:ext cx="1803409" cy="14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35348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     </a:t>
            </a:r>
            <a:r>
              <a:rPr lang="es-MX" dirty="0" smtClean="0"/>
              <a:t> </a:t>
            </a:r>
            <a:r>
              <a:rPr lang="es-MX" sz="2400" dirty="0"/>
              <a:t>El papel de mis acciones en mi salud e integridad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608" y="1622738"/>
            <a:ext cx="11397803" cy="4868214"/>
          </a:xfrm>
        </p:spPr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</a:t>
            </a:r>
            <a:r>
              <a:rPr lang="es-MX" dirty="0"/>
              <a:t>salud es un derecho humano fundamental del cual depende en gran medida nuestro bienestar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b="1" dirty="0"/>
              <a:t>La salud integral </a:t>
            </a:r>
            <a:r>
              <a:rPr lang="es-MX" dirty="0"/>
              <a:t>ha sido definida por la Constitución de la Organización Mundial de la Salud </a:t>
            </a:r>
            <a:r>
              <a:rPr lang="es-MX" dirty="0" smtClean="0"/>
              <a:t>(OMS) </a:t>
            </a:r>
            <a:r>
              <a:rPr lang="es-MX" dirty="0"/>
              <a:t>como “el estado de completo bienestar físico, mental y social de una persona, y no solamente la ausencia de afecciones o enfermedades".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¿Qué significa que la salud mental está en estrecha relación con la salud física?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485252" y="1622738"/>
            <a:ext cx="23053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DESARROLLO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34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29" y="2042271"/>
            <a:ext cx="1908213" cy="14082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031" y="2042271"/>
            <a:ext cx="1908213" cy="1268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833" y="2042271"/>
            <a:ext cx="1908213" cy="1097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635" y="1978355"/>
            <a:ext cx="1621677" cy="18127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8437" y="2042271"/>
            <a:ext cx="1908213" cy="13595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229" y="4336158"/>
            <a:ext cx="1621677" cy="16887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1985" y="4213410"/>
            <a:ext cx="1152244" cy="17314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8777" y="4336158"/>
            <a:ext cx="1731414" cy="173141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53229" y="528034"/>
            <a:ext cx="605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EJERCICIO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0612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r>
              <a:rPr lang="es-MX" dirty="0" smtClean="0"/>
              <a:t>RESOLVER ACT. PÁG. 27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3494"/>
            <a:ext cx="10515600" cy="4953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endParaRPr lang="es-MX" sz="1600" dirty="0"/>
          </a:p>
          <a:p>
            <a:pPr marL="0" indent="0">
              <a:buNone/>
            </a:pPr>
            <a:r>
              <a:rPr lang="es-MX" sz="1600" dirty="0" smtClean="0"/>
              <a:t>EJERCICIO</a:t>
            </a:r>
          </a:p>
          <a:p>
            <a:pPr marL="0" indent="0">
              <a:buNone/>
            </a:pPr>
            <a:r>
              <a:rPr lang="es-MX" sz="1600" dirty="0"/>
              <a:t>Identifica si cada afirmación se relaciona </a:t>
            </a:r>
            <a:r>
              <a:rPr lang="es-MX" sz="1600" b="1" dirty="0"/>
              <a:t>con una situación de riesgo</a:t>
            </a:r>
            <a:r>
              <a:rPr lang="es-MX" sz="1600" dirty="0"/>
              <a:t> o </a:t>
            </a:r>
            <a:r>
              <a:rPr lang="es-MX" sz="1600" b="1" dirty="0"/>
              <a:t>cuidado de tu salud</a:t>
            </a:r>
            <a:r>
              <a:rPr lang="es-MX" sz="1600" dirty="0"/>
              <a:t>.</a:t>
            </a: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Acepto una cita con una persona que conocí por internet hace muchos meses y tenemos la misma edad y gustos.</a:t>
            </a:r>
          </a:p>
          <a:p>
            <a:pPr marL="0" indent="0">
              <a:buNone/>
            </a:pPr>
            <a:r>
              <a:rPr lang="es-MX" sz="1600" dirty="0" smtClean="0"/>
              <a:t>Utilizo el cinturón de seguridad en el automóvil.</a:t>
            </a:r>
          </a:p>
          <a:p>
            <a:pPr marL="0" indent="0">
              <a:buNone/>
            </a:pPr>
            <a:r>
              <a:rPr lang="es-MX" sz="1600" dirty="0" smtClean="0"/>
              <a:t>Aviso a mis padres con quién y dónde estoy, aunque se burlen mis amigos.</a:t>
            </a:r>
          </a:p>
          <a:p>
            <a:pPr marL="0" indent="0">
              <a:buNone/>
            </a:pPr>
            <a:r>
              <a:rPr lang="es-MX" sz="1600" dirty="0" smtClean="0"/>
              <a:t>Unos amigos me dicen que tome sustancias que son </a:t>
            </a:r>
            <a:r>
              <a:rPr lang="es-MX" sz="1600" dirty="0" err="1" smtClean="0"/>
              <a:t>cool</a:t>
            </a:r>
            <a:r>
              <a:rPr lang="es-MX" sz="1600" dirty="0" smtClean="0"/>
              <a:t> e inofensivas.</a:t>
            </a:r>
          </a:p>
          <a:p>
            <a:pPr marL="0" indent="0">
              <a:buNone/>
            </a:pPr>
            <a:r>
              <a:rPr lang="es-MX" sz="1600" dirty="0" smtClean="0"/>
              <a:t>Le permito a mi novio que use mi celular para leer mis conversaciones. y demostrar que le soy fiel.</a:t>
            </a:r>
          </a:p>
          <a:p>
            <a:pPr marL="0" indent="0">
              <a:buNone/>
            </a:pPr>
            <a:r>
              <a:rPr lang="es-MX" sz="1600" dirty="0" smtClean="0"/>
              <a:t>Voy en bicicleta con casco, chaleco reflejante, luces, y conozco las reglas para circular en bicicleta.</a:t>
            </a:r>
          </a:p>
          <a:p>
            <a:pPr marL="0" indent="0">
              <a:buNone/>
            </a:pPr>
            <a:r>
              <a:rPr lang="es-MX" sz="1600" dirty="0" smtClean="0"/>
              <a:t>Escucho música con alto volumen.</a:t>
            </a:r>
          </a:p>
          <a:p>
            <a:pPr marL="0" indent="0">
              <a:buNone/>
            </a:pPr>
            <a:r>
              <a:rPr lang="es-MX" sz="1600" dirty="0" smtClean="0"/>
              <a:t>Camino sobre la banqueta escribiendo en el celular.</a:t>
            </a:r>
          </a:p>
          <a:p>
            <a:pPr marL="0" indent="0">
              <a:buNone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8708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ACTIVIDAD PARA ENVIAR A CORREO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800" dirty="0"/>
              <a:t>SEMANA 5 AL 9 DE OCTUBRE</a:t>
            </a:r>
          </a:p>
          <a:p>
            <a:endParaRPr lang="es-MX" sz="1800" dirty="0"/>
          </a:p>
          <a:p>
            <a:r>
              <a:rPr lang="es-MX" sz="1800" dirty="0"/>
              <a:t>TEMA: DECIDO POR MI SALUD</a:t>
            </a:r>
          </a:p>
          <a:p>
            <a:r>
              <a:rPr lang="es-MX" sz="4000" dirty="0"/>
              <a:t>Tarea #3</a:t>
            </a:r>
          </a:p>
          <a:p>
            <a:r>
              <a:rPr lang="es-MX" sz="1800" dirty="0"/>
              <a:t>ACTIVIDAD: ENVIAR A CORREO olgastgo66@gmail.com</a:t>
            </a:r>
          </a:p>
          <a:p>
            <a:r>
              <a:rPr lang="es-MX" sz="1800" dirty="0"/>
              <a:t>Elabora un esquema en el que expliques en qué consiste la salud física, mental y social e incluye imágenes o dibujos que hagan referencia a estos tipos de salud.</a:t>
            </a:r>
          </a:p>
          <a:p>
            <a:r>
              <a:rPr lang="es-MX" sz="1800" dirty="0"/>
              <a:t>Te puedes orientar con la información de tu libro páginas 31, 32 y 33.</a:t>
            </a: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4610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/>
          <a:lstStyle/>
          <a:p>
            <a:r>
              <a:rPr lang="es-MX" dirty="0" smtClean="0"/>
              <a:t>                              RESPONDE   PÁG 29   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149" y="1365250"/>
            <a:ext cx="8967702" cy="4811713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1107582" y="236247"/>
            <a:ext cx="2511381" cy="862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CIERRE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23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335</Words>
  <Application>Microsoft Office PowerPoint</Application>
  <PresentationFormat>Panorámica</PresentationFormat>
  <Paragraphs>43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UNIDAD I  S 3 DERECHO A LA PROTECCIÓN Y SALUD INTEGRAL</vt:lpstr>
      <vt:lpstr>SOY RESPONSABLE DE MI SALUD INTEGRAL</vt:lpstr>
      <vt:lpstr>      El papel de mis acciones en mi salud e integridad</vt:lpstr>
      <vt:lpstr>Presentación de PowerPoint</vt:lpstr>
      <vt:lpstr>RESOLVER ACT. PÁG. 27</vt:lpstr>
      <vt:lpstr>ACTIVIDAD PARA ENVIAR A CORREO</vt:lpstr>
      <vt:lpstr>                              RESPONDE   PÁG 29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  S 3 DERECHO A LA PROTECCIÓN Y SALUD INTEGRAL</dc:title>
  <dc:creator>Equipo</dc:creator>
  <cp:lastModifiedBy>Equipo</cp:lastModifiedBy>
  <cp:revision>8</cp:revision>
  <dcterms:created xsi:type="dcterms:W3CDTF">2020-10-02T18:34:20Z</dcterms:created>
  <dcterms:modified xsi:type="dcterms:W3CDTF">2020-10-07T14:59:59Z</dcterms:modified>
</cp:coreProperties>
</file>