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512" y="717627"/>
            <a:ext cx="10572000" cy="2971051"/>
          </a:xfrm>
        </p:spPr>
        <p:txBody>
          <a:bodyPr/>
          <a:lstStyle/>
          <a:p>
            <a:r>
              <a:rPr lang="es-MX" dirty="0" smtClean="0"/>
              <a:t>LA REGULACION DEL COMPORTAMIENTO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793864" cy="1235863"/>
          </a:xfrm>
        </p:spPr>
        <p:txBody>
          <a:bodyPr>
            <a:noAutofit/>
          </a:bodyPr>
          <a:lstStyle/>
          <a:p>
            <a:r>
              <a:rPr lang="es-MX" sz="2400" dirty="0" smtClean="0"/>
              <a:t>LEY: </a:t>
            </a:r>
            <a:r>
              <a:rPr lang="es-ES" sz="2400" dirty="0"/>
              <a:t>es una norma jurídica </a:t>
            </a:r>
            <a:r>
              <a:rPr lang="es-ES" sz="2400" dirty="0"/>
              <a:t>,</a:t>
            </a:r>
            <a:r>
              <a:rPr lang="es-ES" sz="2400" dirty="0" smtClean="0"/>
              <a:t>un </a:t>
            </a:r>
            <a:r>
              <a:rPr lang="es-ES" sz="2400" dirty="0"/>
              <a:t>precepto establecido por la autoridad competente, en que se manda o prohíbe </a:t>
            </a:r>
            <a:r>
              <a:rPr lang="es-ES" sz="2400" dirty="0" smtClean="0"/>
              <a:t>algo, </a:t>
            </a:r>
            <a:r>
              <a:rPr lang="es-ES" sz="2400" dirty="0"/>
              <a:t>cuyo incumplimiento conlleva a una sanción.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385" y="69257"/>
            <a:ext cx="4829615" cy="275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6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00" y="167425"/>
            <a:ext cx="10571998" cy="1250213"/>
          </a:xfrm>
        </p:spPr>
        <p:txBody>
          <a:bodyPr/>
          <a:lstStyle/>
          <a:p>
            <a:r>
              <a:rPr lang="es-MX" dirty="0" smtClean="0"/>
              <a:t>¿LAS LEYES SON LAS MISMAS QUE HACE 150 AÑOS?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2" y="2602725"/>
            <a:ext cx="4866199" cy="32424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02008" y="1956394"/>
            <a:ext cx="210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PAG.22 LIBRO DE TEXTO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11362"/>
          <a:stretch/>
        </p:blipFill>
        <p:spPr>
          <a:xfrm>
            <a:off x="5666704" y="811368"/>
            <a:ext cx="6117465" cy="59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090" y="386366"/>
            <a:ext cx="10571998" cy="1327487"/>
          </a:xfrm>
        </p:spPr>
        <p:txBody>
          <a:bodyPr/>
          <a:lstStyle/>
          <a:p>
            <a:r>
              <a:rPr lang="es-MX" dirty="0" smtClean="0"/>
              <a:t>LECTURA DEL LIBRO PAG.22</a:t>
            </a:r>
            <a:br>
              <a:rPr lang="es-MX" dirty="0" smtClean="0"/>
            </a:br>
            <a:r>
              <a:rPr lang="es-MX" dirty="0" smtClean="0"/>
              <a:t>ESQUEMA DE LA CONDUCTA HUMANA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1" y="1713853"/>
            <a:ext cx="7159987" cy="50617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461419" y="2139818"/>
            <a:ext cx="328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ACTIVIDAD DE  REGULACION DEL COMPORTAMIENTO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05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547687"/>
            <a:ext cx="108013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57</TotalTime>
  <Words>58</Words>
  <Application>Microsoft Office PowerPoint</Application>
  <PresentationFormat>Panorámica</PresentationFormat>
  <Paragraphs>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Century Gothic</vt:lpstr>
      <vt:lpstr>Wingdings 2</vt:lpstr>
      <vt:lpstr>Citable</vt:lpstr>
      <vt:lpstr>LA REGULACION DEL COMPORTAMIENTO</vt:lpstr>
      <vt:lpstr>¿LAS LEYES SON LAS MISMAS QUE HACE 150 AÑOS?</vt:lpstr>
      <vt:lpstr>LECTURA DEL LIBRO PAG.22 ESQUEMA DE LA CONDUCTA HUMANA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REGULACION DEL COMPORTAMIENTO</dc:title>
  <dc:creator>barbara isabel de la luz martinez</dc:creator>
  <cp:lastModifiedBy>barbara isabel de la luz martinez</cp:lastModifiedBy>
  <cp:revision>5</cp:revision>
  <dcterms:created xsi:type="dcterms:W3CDTF">2021-10-08T21:07:47Z</dcterms:created>
  <dcterms:modified xsi:type="dcterms:W3CDTF">2021-10-08T22:04:49Z</dcterms:modified>
</cp:coreProperties>
</file>