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2FF31-2E89-4198-AF43-C0C346BD2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AB9E71-9AC1-4E76-8C00-3E64681D2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894FD3-F179-49D5-AF84-08FA398AE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491EAA-CD88-4E00-8696-5136121A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6F3C91-34D7-4FA6-B092-E4A509A0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04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F8D96-DE14-4DB7-8174-612237FBD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B0A30E-BA15-4200-8432-81FE0AB62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81D05A-9FF9-4C7D-A124-18911C03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8B8538-86C6-4BA6-AA13-5E0CA3CA2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5F1CB9-6659-4B7B-9952-98BFDA18E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61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FA0993-80F8-4152-80A7-71FF5F860A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241B52-CDCD-4467-A3FA-F650FE186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B5AED5-E554-4D34-9842-6EB0E160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736D1E-349D-4880-9F5D-C59103F4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79161F-F69A-4C84-9A3B-2DAF215C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433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1512E-9222-42B9-8AA9-FE88E07B5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62B589-B60B-4FC2-8305-FAE95E4FE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EAC869-31D0-44BA-8F14-E3C1E9FE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AFC5A5-8CCE-41B7-8E72-6F690542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86D242-A2DB-45C9-B5D7-C26C69AF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620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5F7FAA-FD38-4C42-8C6C-DBA174A34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1FB948-33B9-4123-A916-9F5AA3357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E3194-7968-4277-9724-6595F223F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51302F-94E8-46E2-A66A-C1CF82D6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BA632D-7843-4AD6-AEF8-8A1DE932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539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D9B97-C5B1-4FB6-BE95-2B239BCC4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2EC964-97F0-42E5-BDCF-9896D7E4F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7B88F2-83CF-4F28-B03F-00ABB9584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123D07-366E-4CC4-BB99-37540D997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090B51-680E-4976-BCAA-4833ED86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CD7F02-6AF8-441C-9F35-A6C7533B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15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66486-2D6E-4122-A144-AD528402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F8DF05-0BA8-49CF-868E-69CC53F6B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1E7AE8-9232-4E26-87DC-DB6169DAD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77BC61-1D65-42C4-98B1-1BEC70466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88FEA6-004A-488A-B997-9C7B19748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85A909-B97A-4D7D-80B5-9DD57C1B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D7CF2D5-6C1C-46C1-BC2E-6F135180C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AD89BC-CB0C-46A4-9BD1-8B630983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15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57C66-5FD2-465C-95C3-536CAA57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5A2925-06C3-4BC2-B0C0-C769CF09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C3C5DB-55FF-415C-9F98-C011DBBD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108747-5394-4560-AB19-30F7F5DF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63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4D1F0D-7F81-45E1-9727-BA6020B51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FCC1E2D-E3F8-40B4-A30C-4D72A78B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75E0EC-3A5F-4C62-BD29-F66E35DAB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688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1C442-EF27-4613-A00E-8C3CB11E5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379B13-8E7F-4B67-8A47-84D4E6755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5E6FE2-426A-434F-B5C8-C79F2A27A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60127B-AE7D-4A6C-8B2C-85CE7FF6B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6A5BA4-555D-4816-B50F-D74AFD3D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6354D9-B21F-4526-B1A0-E65A8328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99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D03569-0BC9-4B1C-982F-208868796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E451A1-23E7-417B-9551-26AE587E4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524F6B-5D60-497B-B6C3-5B54E26FC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B6C913-EA7C-4F73-ABC4-CBB70AD8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D016DA-3D10-40C7-A0E5-461FA6BB9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C7A201-C660-493E-8442-75B4F4BF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11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1A4CA4-450B-48F2-89E1-D90432C63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97E773-3F27-4C9B-B341-052EB0527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8DE604-4EF7-4E7C-A9E8-239987D4E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8AB24-1360-4799-AE12-8D4A58BCBB17}" type="datetimeFigureOut">
              <a:rPr lang="es-MX" smtClean="0"/>
              <a:t>18/09/2020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1F0153-8C0D-4330-91D6-392A431850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025C48-2BC7-496A-B349-A78483B99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737B8-D251-4E84-92BB-853F80527C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59895-343D-4A12-9913-808C4AAABF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CENTRO ESCOLAR ALBATROS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5FF892-10E5-4CAB-97EF-F79C97C8A1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ING GRETHEL SALDIVAR HERRERA</a:t>
            </a:r>
          </a:p>
        </p:txBody>
      </p:sp>
    </p:spTree>
    <p:extLst>
      <p:ext uri="{BB962C8B-B14F-4D97-AF65-F5344CB8AC3E}">
        <p14:creationId xmlns:p14="http://schemas.microsoft.com/office/powerpoint/2010/main" val="285800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D5A444-DB6A-44C9-A88D-BDBFA7409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317" y="125030"/>
            <a:ext cx="6634783" cy="749189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/>
              <a:t>GRÁFICAS DE VELOCIDAD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724D7168-7A62-48AF-9023-8C0AABD68C94}"/>
              </a:ext>
            </a:extLst>
          </p:cNvPr>
          <p:cNvGrpSpPr/>
          <p:nvPr/>
        </p:nvGrpSpPr>
        <p:grpSpPr>
          <a:xfrm>
            <a:off x="3433141" y="2218554"/>
            <a:ext cx="7645676" cy="4449957"/>
            <a:chOff x="5234608" y="1690688"/>
            <a:chExt cx="5814805" cy="4057260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1AAB42F4-5708-44C9-BDBE-038CAFAF1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56476" y="2085128"/>
              <a:ext cx="4714875" cy="3371850"/>
            </a:xfrm>
            <a:prstGeom prst="rect">
              <a:avLst/>
            </a:prstGeom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B676AC26-93B1-4934-81B3-3C683596A6E5}"/>
                </a:ext>
              </a:extLst>
            </p:cNvPr>
            <p:cNvSpPr txBox="1"/>
            <p:nvPr/>
          </p:nvSpPr>
          <p:spPr>
            <a:xfrm>
              <a:off x="8017566" y="5347838"/>
              <a:ext cx="1192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b="1" dirty="0"/>
                <a:t>TIEMPO 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77ADA62A-2FDD-4458-B946-1F486BE7D3AB}"/>
                </a:ext>
              </a:extLst>
            </p:cNvPr>
            <p:cNvSpPr txBox="1"/>
            <p:nvPr/>
          </p:nvSpPr>
          <p:spPr>
            <a:xfrm>
              <a:off x="5234608" y="2160654"/>
              <a:ext cx="17227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/>
                <a:t>VELOCIDAD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040DE675-6DAD-4143-A189-1A02F8FB6706}"/>
                </a:ext>
              </a:extLst>
            </p:cNvPr>
            <p:cNvSpPr txBox="1"/>
            <p:nvPr/>
          </p:nvSpPr>
          <p:spPr>
            <a:xfrm>
              <a:off x="10665100" y="5081954"/>
              <a:ext cx="3843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/>
                <a:t>X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4A332B25-1EAA-4AC4-9B14-539CC6E2D190}"/>
                </a:ext>
              </a:extLst>
            </p:cNvPr>
            <p:cNvSpPr txBox="1"/>
            <p:nvPr/>
          </p:nvSpPr>
          <p:spPr>
            <a:xfrm>
              <a:off x="6758609" y="1690688"/>
              <a:ext cx="344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/>
                <a:t>Y</a:t>
              </a:r>
            </a:p>
          </p:txBody>
        </p: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02EED2D-6FEE-4A8A-91E3-F76E3BEE3E5E}"/>
              </a:ext>
            </a:extLst>
          </p:cNvPr>
          <p:cNvSpPr txBox="1"/>
          <p:nvPr/>
        </p:nvSpPr>
        <p:spPr>
          <a:xfrm>
            <a:off x="770282" y="2449959"/>
            <a:ext cx="2117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TABLA</a:t>
            </a:r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1D9BA9DF-89BA-48AA-A746-9BE3FEC47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88403"/>
              </p:ext>
            </p:extLst>
          </p:nvPr>
        </p:nvGraphicFramePr>
        <p:xfrm>
          <a:off x="702364" y="2819291"/>
          <a:ext cx="2252869" cy="381017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59824">
                  <a:extLst>
                    <a:ext uri="{9D8B030D-6E8A-4147-A177-3AD203B41FA5}">
                      <a16:colId xmlns:a16="http://schemas.microsoft.com/office/drawing/2014/main" val="624573815"/>
                    </a:ext>
                  </a:extLst>
                </a:gridCol>
                <a:gridCol w="728869">
                  <a:extLst>
                    <a:ext uri="{9D8B030D-6E8A-4147-A177-3AD203B41FA5}">
                      <a16:colId xmlns:a16="http://schemas.microsoft.com/office/drawing/2014/main" val="3280856381"/>
                    </a:ext>
                  </a:extLst>
                </a:gridCol>
                <a:gridCol w="764176">
                  <a:extLst>
                    <a:ext uri="{9D8B030D-6E8A-4147-A177-3AD203B41FA5}">
                      <a16:colId xmlns:a16="http://schemas.microsoft.com/office/drawing/2014/main" val="1826999725"/>
                    </a:ext>
                  </a:extLst>
                </a:gridCol>
              </a:tblGrid>
              <a:tr h="518334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607992"/>
                  </a:ext>
                </a:extLst>
              </a:tr>
              <a:tr h="518334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500 </a:t>
                      </a:r>
                    </a:p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418681"/>
                  </a:ext>
                </a:extLst>
              </a:tr>
              <a:tr h="318824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71.4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206466"/>
                  </a:ext>
                </a:extLst>
              </a:tr>
              <a:tr h="518334"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658245"/>
                  </a:ext>
                </a:extLst>
              </a:tr>
              <a:tr h="518334"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41.6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12342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9184D60-6E6C-4F1D-A2BA-3CE2F5920A1F}"/>
              </a:ext>
            </a:extLst>
          </p:cNvPr>
          <p:cNvSpPr txBox="1"/>
          <p:nvPr/>
        </p:nvSpPr>
        <p:spPr>
          <a:xfrm>
            <a:off x="770282" y="685079"/>
            <a:ext cx="5325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En una carrera de autos se realiza lo siguiente:</a:t>
            </a:r>
          </a:p>
          <a:p>
            <a:r>
              <a:rPr lang="es-MX" dirty="0"/>
              <a:t>AUTO 1 recorre una distancia de 500 m en 10 s</a:t>
            </a:r>
          </a:p>
          <a:p>
            <a:r>
              <a:rPr lang="es-MX" dirty="0"/>
              <a:t>AUTO 2 recorre una distancia de 500 m en 4 s </a:t>
            </a:r>
          </a:p>
          <a:p>
            <a:r>
              <a:rPr lang="es-MX" dirty="0"/>
              <a:t>AUTO 3 recorre una distancia de 500 m en 12 s</a:t>
            </a:r>
          </a:p>
          <a:p>
            <a:r>
              <a:rPr lang="es-MX" dirty="0"/>
              <a:t>AUTO 4 recorre una distancia de 500 m en 7 </a:t>
            </a:r>
            <a:r>
              <a:rPr lang="es-MX" b="1" dirty="0"/>
              <a:t>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407B05E-3FB9-4EAB-9F9B-912DD100B048}"/>
              </a:ext>
            </a:extLst>
          </p:cNvPr>
          <p:cNvSpPr txBox="1"/>
          <p:nvPr/>
        </p:nvSpPr>
        <p:spPr>
          <a:xfrm>
            <a:off x="6440557" y="797256"/>
            <a:ext cx="3790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s-MX" dirty="0"/>
              <a:t>Calcular la velocidad de cada auto </a:t>
            </a:r>
          </a:p>
          <a:p>
            <a:pPr marL="342900" indent="-342900">
              <a:buAutoNum type="alphaLcParenR"/>
            </a:pPr>
            <a:r>
              <a:rPr lang="es-MX" dirty="0"/>
              <a:t>Graficar los datos obtenidos </a:t>
            </a:r>
          </a:p>
        </p:txBody>
      </p:sp>
    </p:spTree>
    <p:extLst>
      <p:ext uri="{BB962C8B-B14F-4D97-AF65-F5344CB8AC3E}">
        <p14:creationId xmlns:p14="http://schemas.microsoft.com/office/powerpoint/2010/main" val="255316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77788-B88E-41C0-8426-9A7F39364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1" y="0"/>
            <a:ext cx="6808304" cy="854075"/>
          </a:xfrm>
        </p:spPr>
        <p:txBody>
          <a:bodyPr/>
          <a:lstStyle/>
          <a:p>
            <a:pPr algn="ctr"/>
            <a:r>
              <a:rPr lang="es-MX" b="1" dirty="0"/>
              <a:t>EJERCICIO DE PRÁCTICA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6892C05-EA29-4C5C-BDD4-0CA137D63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4161"/>
              </p:ext>
            </p:extLst>
          </p:nvPr>
        </p:nvGraphicFramePr>
        <p:xfrm>
          <a:off x="512385" y="2446161"/>
          <a:ext cx="2252869" cy="381017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59824">
                  <a:extLst>
                    <a:ext uri="{9D8B030D-6E8A-4147-A177-3AD203B41FA5}">
                      <a16:colId xmlns:a16="http://schemas.microsoft.com/office/drawing/2014/main" val="624573815"/>
                    </a:ext>
                  </a:extLst>
                </a:gridCol>
                <a:gridCol w="728869">
                  <a:extLst>
                    <a:ext uri="{9D8B030D-6E8A-4147-A177-3AD203B41FA5}">
                      <a16:colId xmlns:a16="http://schemas.microsoft.com/office/drawing/2014/main" val="3280856381"/>
                    </a:ext>
                  </a:extLst>
                </a:gridCol>
                <a:gridCol w="764176">
                  <a:extLst>
                    <a:ext uri="{9D8B030D-6E8A-4147-A177-3AD203B41FA5}">
                      <a16:colId xmlns:a16="http://schemas.microsoft.com/office/drawing/2014/main" val="1826999725"/>
                    </a:ext>
                  </a:extLst>
                </a:gridCol>
              </a:tblGrid>
              <a:tr h="518334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607992"/>
                  </a:ext>
                </a:extLst>
              </a:tr>
              <a:tr h="518334"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418681"/>
                  </a:ext>
                </a:extLst>
              </a:tr>
              <a:tr h="518334"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206466"/>
                  </a:ext>
                </a:extLst>
              </a:tr>
              <a:tr h="518334"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658245"/>
                  </a:ext>
                </a:extLst>
              </a:tr>
              <a:tr h="518334"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12342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2D625BF6-01D5-4F80-8E82-A09B359E34D3}"/>
              </a:ext>
            </a:extLst>
          </p:cNvPr>
          <p:cNvGrpSpPr/>
          <p:nvPr/>
        </p:nvGrpSpPr>
        <p:grpSpPr>
          <a:xfrm>
            <a:off x="6071153" y="2007679"/>
            <a:ext cx="5814805" cy="4057260"/>
            <a:chOff x="5234608" y="1690688"/>
            <a:chExt cx="5814805" cy="4057260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7DD3E46-8BEC-4525-936B-0DE2E6582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56476" y="2085128"/>
              <a:ext cx="4714875" cy="3371850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EC77CAE9-0CC1-4648-A99C-C16E49BE3E72}"/>
                </a:ext>
              </a:extLst>
            </p:cNvPr>
            <p:cNvSpPr txBox="1"/>
            <p:nvPr/>
          </p:nvSpPr>
          <p:spPr>
            <a:xfrm>
              <a:off x="8017566" y="5347838"/>
              <a:ext cx="1192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000" b="1" dirty="0"/>
                <a:t>TIEMPO 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61F4B637-D5D2-4DFE-9D07-9210BF0826E6}"/>
                </a:ext>
              </a:extLst>
            </p:cNvPr>
            <p:cNvSpPr txBox="1"/>
            <p:nvPr/>
          </p:nvSpPr>
          <p:spPr>
            <a:xfrm>
              <a:off x="5234608" y="2160654"/>
              <a:ext cx="17227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/>
                <a:t>VELOCIDAD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AA5C817-28A4-442E-AA4F-AA294379EBF7}"/>
                </a:ext>
              </a:extLst>
            </p:cNvPr>
            <p:cNvSpPr txBox="1"/>
            <p:nvPr/>
          </p:nvSpPr>
          <p:spPr>
            <a:xfrm>
              <a:off x="10665100" y="5081954"/>
              <a:ext cx="3843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/>
                <a:t>X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1940D1B-513A-4D26-B631-6B0A94A997E4}"/>
                </a:ext>
              </a:extLst>
            </p:cNvPr>
            <p:cNvSpPr txBox="1"/>
            <p:nvPr/>
          </p:nvSpPr>
          <p:spPr>
            <a:xfrm>
              <a:off x="6758609" y="1690688"/>
              <a:ext cx="344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/>
                <a:t>Y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68F2913D-20E6-4FB3-824F-CC113B45F38D}"/>
              </a:ext>
            </a:extLst>
          </p:cNvPr>
          <p:cNvSpPr txBox="1"/>
          <p:nvPr/>
        </p:nvSpPr>
        <p:spPr>
          <a:xfrm>
            <a:off x="1020418" y="669409"/>
            <a:ext cx="5393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En una competencia de motos se realiza lo siguiente:</a:t>
            </a:r>
          </a:p>
          <a:p>
            <a:r>
              <a:rPr lang="es-MX" dirty="0"/>
              <a:t>MOTO 1 recorre 1200 m en 30 s</a:t>
            </a:r>
          </a:p>
          <a:p>
            <a:r>
              <a:rPr lang="es-MX" dirty="0"/>
              <a:t>MOTO 2 recorre 1200 m en 42 s</a:t>
            </a:r>
          </a:p>
          <a:p>
            <a:r>
              <a:rPr lang="es-MX" dirty="0"/>
              <a:t>MOTO 3 recorre 1200 m en 12 s</a:t>
            </a:r>
          </a:p>
          <a:p>
            <a:r>
              <a:rPr lang="es-MX" dirty="0"/>
              <a:t>MOTO 4  recorre 1200 m en 20 s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5B776E4-E3DF-4D2D-881B-393395E50EEA}"/>
              </a:ext>
            </a:extLst>
          </p:cNvPr>
          <p:cNvSpPr txBox="1"/>
          <p:nvPr/>
        </p:nvSpPr>
        <p:spPr>
          <a:xfrm>
            <a:off x="6877878" y="969212"/>
            <a:ext cx="3193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s-MX" dirty="0"/>
              <a:t>Determinar la velocidad de cada moto </a:t>
            </a:r>
          </a:p>
          <a:p>
            <a:pPr marL="342900" indent="-342900">
              <a:buAutoNum type="alphaLcParenR"/>
            </a:pPr>
            <a:r>
              <a:rPr lang="es-MX" dirty="0"/>
              <a:t>Graficar los resultados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20FA2EC-F42A-47A5-8219-21CB4749B976}"/>
              </a:ext>
            </a:extLst>
          </p:cNvPr>
          <p:cNvSpPr txBox="1"/>
          <p:nvPr/>
        </p:nvSpPr>
        <p:spPr>
          <a:xfrm>
            <a:off x="3438937" y="2484375"/>
            <a:ext cx="1994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PROCEDIMIENTO </a:t>
            </a:r>
          </a:p>
        </p:txBody>
      </p:sp>
    </p:spTree>
    <p:extLst>
      <p:ext uri="{BB962C8B-B14F-4D97-AF65-F5344CB8AC3E}">
        <p14:creationId xmlns:p14="http://schemas.microsoft.com/office/powerpoint/2010/main" val="3646031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156</Words>
  <Application>Microsoft Office PowerPoint</Application>
  <PresentationFormat>Panorámica</PresentationFormat>
  <Paragraphs>52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CENTRO ESCOLAR ALBATROS</vt:lpstr>
      <vt:lpstr>GRÁFICAS DE VELOCIDAD</vt:lpstr>
      <vt:lpstr>EJERCICIO DE PRÁCTICA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ESCOLAR ALBATROS</dc:title>
  <dc:creator>Ing Grethel Saldivar Herrera</dc:creator>
  <cp:lastModifiedBy>Ing Grethel Saldivar Herrera</cp:lastModifiedBy>
  <cp:revision>12</cp:revision>
  <dcterms:created xsi:type="dcterms:W3CDTF">2020-09-12T12:54:45Z</dcterms:created>
  <dcterms:modified xsi:type="dcterms:W3CDTF">2020-09-18T17:02:31Z</dcterms:modified>
</cp:coreProperties>
</file>