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9/30/2021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01AF0D-AFDA-43B0-9774-C6ED0EE324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dirty="0"/>
              <a:t>CENTRO ESCOLAR ALBATROS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D6FE1C-1D47-4C8E-BBE4-F111BF604A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ING GRETHEL SALDIVAR HERRERA</a:t>
            </a:r>
          </a:p>
        </p:txBody>
      </p:sp>
    </p:spTree>
    <p:extLst>
      <p:ext uri="{BB962C8B-B14F-4D97-AF65-F5344CB8AC3E}">
        <p14:creationId xmlns:p14="http://schemas.microsoft.com/office/powerpoint/2010/main" val="3513295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425EB82-7A69-4E6F-8FBB-B529CCE81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REPASO PARA EL EXAMEN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445ABD2-6B00-4706-9FB7-6A5423B4FA6D}"/>
              </a:ext>
            </a:extLst>
          </p:cNvPr>
          <p:cNvSpPr txBox="1"/>
          <p:nvPr/>
        </p:nvSpPr>
        <p:spPr>
          <a:xfrm>
            <a:off x="728869" y="1908313"/>
            <a:ext cx="10058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Determinar la velocidad que lleva un conejo si avanza 158 m en un tiempo de 14 segundos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6965140-3630-47C7-8FEE-F147DEF5AAC7}"/>
              </a:ext>
            </a:extLst>
          </p:cNvPr>
          <p:cNvSpPr txBox="1"/>
          <p:nvPr/>
        </p:nvSpPr>
        <p:spPr>
          <a:xfrm>
            <a:off x="728868" y="3059668"/>
            <a:ext cx="10058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Calcular  la velocidad que lleva un motociclista si avanza 1000 m en un tiempo de 1 min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C4C3E45-E177-4133-BABE-7AF45313E635}"/>
              </a:ext>
            </a:extLst>
          </p:cNvPr>
          <p:cNvSpPr txBox="1"/>
          <p:nvPr/>
        </p:nvSpPr>
        <p:spPr>
          <a:xfrm>
            <a:off x="821632" y="4261583"/>
            <a:ext cx="10058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Determinar la velocidad que lleva un objeto si avanza 2600 cm en un tiempo de 50 segundos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01CEC35-56FB-4C09-83CD-319CCD2A1F0E}"/>
              </a:ext>
            </a:extLst>
          </p:cNvPr>
          <p:cNvSpPr txBox="1"/>
          <p:nvPr/>
        </p:nvSpPr>
        <p:spPr>
          <a:xfrm>
            <a:off x="728867" y="5278832"/>
            <a:ext cx="10058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Calcular  la velocidad que lleva un automóvil si avanza 13500 m en un tiempo de 0.2 h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21859FA-9DD3-4A3E-9962-DAA1D7256A78}"/>
              </a:ext>
            </a:extLst>
          </p:cNvPr>
          <p:cNvGrpSpPr/>
          <p:nvPr/>
        </p:nvGrpSpPr>
        <p:grpSpPr>
          <a:xfrm>
            <a:off x="-344556" y="2390122"/>
            <a:ext cx="10601738" cy="345587"/>
            <a:chOff x="563526" y="1176781"/>
            <a:chExt cx="7064033" cy="345587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4204A194-46C1-4C0C-835F-35D5786872D2}"/>
                </a:ext>
              </a:extLst>
            </p:cNvPr>
            <p:cNvSpPr txBox="1"/>
            <p:nvPr/>
          </p:nvSpPr>
          <p:spPr>
            <a:xfrm>
              <a:off x="563526" y="1183814"/>
              <a:ext cx="1158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600" dirty="0"/>
                <a:t>Datos</a:t>
              </a:r>
              <a:r>
                <a:rPr lang="es-MX" sz="1400" dirty="0"/>
                <a:t> 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7735B54A-2350-4073-B849-9B45773F75DE}"/>
                </a:ext>
              </a:extLst>
            </p:cNvPr>
            <p:cNvSpPr txBox="1"/>
            <p:nvPr/>
          </p:nvSpPr>
          <p:spPr>
            <a:xfrm>
              <a:off x="2333647" y="1176781"/>
              <a:ext cx="14335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600" dirty="0"/>
                <a:t>Formula </a:t>
              </a: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701D99C6-7CD7-4271-93BA-2619A104C118}"/>
                </a:ext>
              </a:extLst>
            </p:cNvPr>
            <p:cNvSpPr txBox="1"/>
            <p:nvPr/>
          </p:nvSpPr>
          <p:spPr>
            <a:xfrm>
              <a:off x="4378406" y="1183814"/>
              <a:ext cx="1509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400" dirty="0"/>
                <a:t>Sustitución</a:t>
              </a:r>
              <a:r>
                <a:rPr lang="es-MX" sz="1100" dirty="0"/>
                <a:t>  </a:t>
              </a: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F4D01AE7-5443-41FC-A977-2F116BD22732}"/>
                </a:ext>
              </a:extLst>
            </p:cNvPr>
            <p:cNvSpPr txBox="1"/>
            <p:nvPr/>
          </p:nvSpPr>
          <p:spPr>
            <a:xfrm>
              <a:off x="6283445" y="1183814"/>
              <a:ext cx="13441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600" dirty="0"/>
                <a:t>Resultado</a:t>
              </a:r>
              <a:r>
                <a:rPr lang="es-MX" sz="1200" dirty="0"/>
                <a:t>   </a:t>
              </a: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8477DF63-EEEC-48CD-89A1-FE595D5F6D74}"/>
              </a:ext>
            </a:extLst>
          </p:cNvPr>
          <p:cNvGrpSpPr/>
          <p:nvPr/>
        </p:nvGrpSpPr>
        <p:grpSpPr>
          <a:xfrm>
            <a:off x="-192156" y="3429000"/>
            <a:ext cx="10601738" cy="345587"/>
            <a:chOff x="563526" y="1176781"/>
            <a:chExt cx="7064033" cy="345587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C8C51ABF-EA33-40D5-AA2E-AEFA9241A301}"/>
                </a:ext>
              </a:extLst>
            </p:cNvPr>
            <p:cNvSpPr txBox="1"/>
            <p:nvPr/>
          </p:nvSpPr>
          <p:spPr>
            <a:xfrm>
              <a:off x="563526" y="1183814"/>
              <a:ext cx="1158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600" dirty="0"/>
                <a:t>Datos</a:t>
              </a:r>
              <a:r>
                <a:rPr lang="es-MX" sz="1400" dirty="0"/>
                <a:t> 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94563A2B-2963-45D0-87BF-9E8D9AA37EBE}"/>
                </a:ext>
              </a:extLst>
            </p:cNvPr>
            <p:cNvSpPr txBox="1"/>
            <p:nvPr/>
          </p:nvSpPr>
          <p:spPr>
            <a:xfrm>
              <a:off x="2333647" y="1176781"/>
              <a:ext cx="14335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600" dirty="0"/>
                <a:t>Formula 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A89682B7-C38F-4AB3-9C18-19D45F09B5AA}"/>
                </a:ext>
              </a:extLst>
            </p:cNvPr>
            <p:cNvSpPr txBox="1"/>
            <p:nvPr/>
          </p:nvSpPr>
          <p:spPr>
            <a:xfrm>
              <a:off x="4378406" y="1183814"/>
              <a:ext cx="1509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400" dirty="0"/>
                <a:t>Sustitución</a:t>
              </a:r>
              <a:r>
                <a:rPr lang="es-MX" sz="1100" dirty="0"/>
                <a:t>  </a:t>
              </a: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6AEF134A-1CCE-4D7C-B398-25E70265F463}"/>
                </a:ext>
              </a:extLst>
            </p:cNvPr>
            <p:cNvSpPr txBox="1"/>
            <p:nvPr/>
          </p:nvSpPr>
          <p:spPr>
            <a:xfrm>
              <a:off x="6283445" y="1183814"/>
              <a:ext cx="13441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600" dirty="0"/>
                <a:t>Resultado</a:t>
              </a:r>
              <a:r>
                <a:rPr lang="es-MX" sz="1200" dirty="0"/>
                <a:t>   </a:t>
              </a: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B0677DB6-7E1C-435E-A441-A9B2DC2077DE}"/>
              </a:ext>
            </a:extLst>
          </p:cNvPr>
          <p:cNvGrpSpPr/>
          <p:nvPr/>
        </p:nvGrpSpPr>
        <p:grpSpPr>
          <a:xfrm>
            <a:off x="-269782" y="4630915"/>
            <a:ext cx="10601738" cy="345587"/>
            <a:chOff x="563526" y="1176781"/>
            <a:chExt cx="7064033" cy="345587"/>
          </a:xfrm>
        </p:grpSpPr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87139462-3EFD-4354-9BA1-5A33AE8E1979}"/>
                </a:ext>
              </a:extLst>
            </p:cNvPr>
            <p:cNvSpPr txBox="1"/>
            <p:nvPr/>
          </p:nvSpPr>
          <p:spPr>
            <a:xfrm>
              <a:off x="563526" y="1183814"/>
              <a:ext cx="1158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600" dirty="0"/>
                <a:t>Datos</a:t>
              </a:r>
              <a:r>
                <a:rPr lang="es-MX" sz="1400" dirty="0"/>
                <a:t>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97884D2-C73F-4C3D-A931-A3D9E35E66DD}"/>
                </a:ext>
              </a:extLst>
            </p:cNvPr>
            <p:cNvSpPr txBox="1"/>
            <p:nvPr/>
          </p:nvSpPr>
          <p:spPr>
            <a:xfrm>
              <a:off x="2333647" y="1176781"/>
              <a:ext cx="14335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600" dirty="0"/>
                <a:t>Formula </a:t>
              </a:r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D92D12E6-A8CB-4CE2-9BFB-71C5C1D6B88D}"/>
                </a:ext>
              </a:extLst>
            </p:cNvPr>
            <p:cNvSpPr txBox="1"/>
            <p:nvPr/>
          </p:nvSpPr>
          <p:spPr>
            <a:xfrm>
              <a:off x="4378406" y="1183814"/>
              <a:ext cx="1509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400" dirty="0"/>
                <a:t>Sustitución</a:t>
              </a:r>
              <a:r>
                <a:rPr lang="es-MX" sz="1100" dirty="0"/>
                <a:t>  </a:t>
              </a:r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E79E35E4-F36C-419D-9866-89C7BE477B86}"/>
                </a:ext>
              </a:extLst>
            </p:cNvPr>
            <p:cNvSpPr txBox="1"/>
            <p:nvPr/>
          </p:nvSpPr>
          <p:spPr>
            <a:xfrm>
              <a:off x="6283445" y="1183814"/>
              <a:ext cx="13441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600" dirty="0"/>
                <a:t>Resultado</a:t>
              </a:r>
              <a:r>
                <a:rPr lang="es-MX" sz="1200" dirty="0"/>
                <a:t>   </a:t>
              </a: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A863167-3696-42C3-A790-36BFC90DA241}"/>
              </a:ext>
            </a:extLst>
          </p:cNvPr>
          <p:cNvGrpSpPr/>
          <p:nvPr/>
        </p:nvGrpSpPr>
        <p:grpSpPr>
          <a:xfrm>
            <a:off x="-192156" y="5777700"/>
            <a:ext cx="10601738" cy="345587"/>
            <a:chOff x="563526" y="1176781"/>
            <a:chExt cx="7064033" cy="34558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6E140CD8-3CD2-49EE-B97F-771A9D83600D}"/>
                </a:ext>
              </a:extLst>
            </p:cNvPr>
            <p:cNvSpPr txBox="1"/>
            <p:nvPr/>
          </p:nvSpPr>
          <p:spPr>
            <a:xfrm>
              <a:off x="563526" y="1183814"/>
              <a:ext cx="1158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600" dirty="0"/>
                <a:t>Datos</a:t>
              </a:r>
              <a:r>
                <a:rPr lang="es-MX" sz="1400" dirty="0"/>
                <a:t> </a:t>
              </a: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8F0EE554-2D03-4E42-9568-DD8E849517EE}"/>
                </a:ext>
              </a:extLst>
            </p:cNvPr>
            <p:cNvSpPr txBox="1"/>
            <p:nvPr/>
          </p:nvSpPr>
          <p:spPr>
            <a:xfrm>
              <a:off x="2333647" y="1176781"/>
              <a:ext cx="14335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600" dirty="0"/>
                <a:t>Formula </a:t>
              </a: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6DB3C894-F90F-4236-8D4C-D751BD8F4278}"/>
                </a:ext>
              </a:extLst>
            </p:cNvPr>
            <p:cNvSpPr txBox="1"/>
            <p:nvPr/>
          </p:nvSpPr>
          <p:spPr>
            <a:xfrm>
              <a:off x="4378406" y="1183814"/>
              <a:ext cx="1509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400" dirty="0"/>
                <a:t>Sustitución</a:t>
              </a:r>
              <a:r>
                <a:rPr lang="es-MX" sz="1100" dirty="0"/>
                <a:t>  </a:t>
              </a: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AB8DD5EB-4E0E-4281-8221-5EBE02D86CB4}"/>
                </a:ext>
              </a:extLst>
            </p:cNvPr>
            <p:cNvSpPr txBox="1"/>
            <p:nvPr/>
          </p:nvSpPr>
          <p:spPr>
            <a:xfrm>
              <a:off x="6283445" y="1183814"/>
              <a:ext cx="13441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600" dirty="0"/>
                <a:t>Resultado</a:t>
              </a:r>
              <a:r>
                <a:rPr lang="es-MX" sz="1200" dirty="0"/>
                <a:t>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879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40F651-229E-4A58-BD0D-2C79E5A92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609344"/>
          </a:xfrm>
        </p:spPr>
        <p:txBody>
          <a:bodyPr/>
          <a:lstStyle/>
          <a:p>
            <a:pPr algn="ctr"/>
            <a:r>
              <a:rPr lang="es-MX" dirty="0"/>
              <a:t>FORMULAS DE VELOCIDAD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4F7ED42-C089-4FFE-A0B3-F4AF1D9BA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52" y="1152939"/>
            <a:ext cx="6096000" cy="514184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C8D7A8D-83FC-4883-ACB4-FCF3AA94A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4873" y="1451768"/>
            <a:ext cx="2322006" cy="120967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8092BFF-96BD-490A-B9B2-921BB57300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4873" y="2835966"/>
            <a:ext cx="2018182" cy="150412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6D346D8-5187-451A-91A8-B7481BECE2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2855" y="4959354"/>
            <a:ext cx="1600200" cy="1209675"/>
          </a:xfrm>
          <a:prstGeom prst="rect">
            <a:avLst/>
          </a:prstGeom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C8D666D0-414B-4CD5-B1FA-1FE4659388C5}"/>
              </a:ext>
            </a:extLst>
          </p:cNvPr>
          <p:cNvSpPr/>
          <p:nvPr/>
        </p:nvSpPr>
        <p:spPr>
          <a:xfrm>
            <a:off x="1205949" y="1200320"/>
            <a:ext cx="1033669" cy="9350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209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CE0CE3E-2294-4C36-AEFA-D8E8E6180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486" y="166581"/>
            <a:ext cx="6635761" cy="1251402"/>
          </a:xfrm>
        </p:spPr>
        <p:txBody>
          <a:bodyPr/>
          <a:lstStyle/>
          <a:p>
            <a:pPr algn="ctr"/>
            <a:r>
              <a:rPr lang="es-MX" dirty="0"/>
              <a:t>EJERCICIOS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A4A0D06E-B308-43CF-ACFE-8448B0875990}"/>
              </a:ext>
            </a:extLst>
          </p:cNvPr>
          <p:cNvGrpSpPr/>
          <p:nvPr/>
        </p:nvGrpSpPr>
        <p:grpSpPr>
          <a:xfrm>
            <a:off x="795131" y="2491541"/>
            <a:ext cx="10601738" cy="468698"/>
            <a:chOff x="563526" y="1176781"/>
            <a:chExt cx="7064033" cy="468698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78A2FB30-8501-4107-BD2D-07A04CBB8DC8}"/>
                </a:ext>
              </a:extLst>
            </p:cNvPr>
            <p:cNvSpPr txBox="1"/>
            <p:nvPr/>
          </p:nvSpPr>
          <p:spPr>
            <a:xfrm>
              <a:off x="563526" y="1183814"/>
              <a:ext cx="11589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2400" dirty="0"/>
                <a:t>Datos</a:t>
              </a:r>
              <a:r>
                <a:rPr lang="es-MX" sz="2000" dirty="0"/>
                <a:t> 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ED0652AA-F284-438E-BB73-D59999E27647}"/>
                </a:ext>
              </a:extLst>
            </p:cNvPr>
            <p:cNvSpPr txBox="1"/>
            <p:nvPr/>
          </p:nvSpPr>
          <p:spPr>
            <a:xfrm>
              <a:off x="2333647" y="1176781"/>
              <a:ext cx="14335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2400" dirty="0"/>
                <a:t>Formula 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EFA6DFB2-8033-4BB6-86A1-E44074395523}"/>
                </a:ext>
              </a:extLst>
            </p:cNvPr>
            <p:cNvSpPr txBox="1"/>
            <p:nvPr/>
          </p:nvSpPr>
          <p:spPr>
            <a:xfrm>
              <a:off x="4378406" y="1183814"/>
              <a:ext cx="15090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2400" dirty="0"/>
                <a:t>Sustitución</a:t>
              </a:r>
              <a:r>
                <a:rPr lang="es-MX" dirty="0"/>
                <a:t>  </a:t>
              </a: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AF8A27E9-CCBC-49C9-9733-0E4F9D41F171}"/>
                </a:ext>
              </a:extLst>
            </p:cNvPr>
            <p:cNvSpPr txBox="1"/>
            <p:nvPr/>
          </p:nvSpPr>
          <p:spPr>
            <a:xfrm>
              <a:off x="6283445" y="1183814"/>
              <a:ext cx="13441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2400" dirty="0"/>
                <a:t>Resultado</a:t>
              </a:r>
              <a:r>
                <a:rPr lang="es-MX" dirty="0"/>
                <a:t>   </a:t>
              </a:r>
            </a:p>
          </p:txBody>
        </p:sp>
      </p:grpSp>
      <p:pic>
        <p:nvPicPr>
          <p:cNvPr id="11" name="Imagen 10">
            <a:extLst>
              <a:ext uri="{FF2B5EF4-FFF2-40B4-BE49-F238E27FC236}">
                <a16:creationId xmlns:a16="http://schemas.microsoft.com/office/drawing/2014/main" id="{94A035AD-DDE6-4264-8FC4-F2A86C089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259" y="3904795"/>
            <a:ext cx="1827107" cy="100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2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D3E7CBA6-201D-40E5-8A89-8E5A2735FA68}"/>
              </a:ext>
            </a:extLst>
          </p:cNvPr>
          <p:cNvGrpSpPr/>
          <p:nvPr/>
        </p:nvGrpSpPr>
        <p:grpSpPr>
          <a:xfrm>
            <a:off x="516836" y="1908445"/>
            <a:ext cx="10601738" cy="468698"/>
            <a:chOff x="563526" y="1176781"/>
            <a:chExt cx="7064033" cy="468698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5898AA02-0F83-459E-8BC9-D4F9357F0AE5}"/>
                </a:ext>
              </a:extLst>
            </p:cNvPr>
            <p:cNvSpPr txBox="1"/>
            <p:nvPr/>
          </p:nvSpPr>
          <p:spPr>
            <a:xfrm>
              <a:off x="563526" y="1183814"/>
              <a:ext cx="11589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2400" dirty="0"/>
                <a:t>Datos</a:t>
              </a:r>
              <a:r>
                <a:rPr lang="es-MX" sz="2000" dirty="0"/>
                <a:t> </a:t>
              </a:r>
            </a:p>
          </p:txBody>
        </p: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AC4ADA42-CABB-4C32-9C1A-706CD9800F8B}"/>
                </a:ext>
              </a:extLst>
            </p:cNvPr>
            <p:cNvSpPr txBox="1"/>
            <p:nvPr/>
          </p:nvSpPr>
          <p:spPr>
            <a:xfrm>
              <a:off x="2333647" y="1176781"/>
              <a:ext cx="14335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2400" dirty="0"/>
                <a:t>Formula </a:t>
              </a: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77D6DB3-CC7F-4622-BC81-29A0CAB122CD}"/>
                </a:ext>
              </a:extLst>
            </p:cNvPr>
            <p:cNvSpPr txBox="1"/>
            <p:nvPr/>
          </p:nvSpPr>
          <p:spPr>
            <a:xfrm>
              <a:off x="4378406" y="1183814"/>
              <a:ext cx="15090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2400" dirty="0"/>
                <a:t>Sustitución</a:t>
              </a:r>
              <a:r>
                <a:rPr lang="es-MX" dirty="0"/>
                <a:t>  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7CEC5CFD-FDF1-4DB9-A910-B78755C37BC4}"/>
                </a:ext>
              </a:extLst>
            </p:cNvPr>
            <p:cNvSpPr txBox="1"/>
            <p:nvPr/>
          </p:nvSpPr>
          <p:spPr>
            <a:xfrm>
              <a:off x="6283445" y="1183814"/>
              <a:ext cx="13441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2400" dirty="0"/>
                <a:t>Resultado</a:t>
              </a:r>
              <a:r>
                <a:rPr lang="es-MX" dirty="0"/>
                <a:t>   </a:t>
              </a:r>
            </a:p>
          </p:txBody>
        </p:sp>
      </p:grpSp>
      <p:pic>
        <p:nvPicPr>
          <p:cNvPr id="8" name="Imagen 7">
            <a:extLst>
              <a:ext uri="{FF2B5EF4-FFF2-40B4-BE49-F238E27FC236}">
                <a16:creationId xmlns:a16="http://schemas.microsoft.com/office/drawing/2014/main" id="{C964096C-9AC4-4611-8B5F-17B044AE0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0126" y="3273288"/>
            <a:ext cx="2018182" cy="150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62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D2725FB0-2B2A-47CA-A9C8-5F8351985AB1}"/>
              </a:ext>
            </a:extLst>
          </p:cNvPr>
          <p:cNvGrpSpPr/>
          <p:nvPr/>
        </p:nvGrpSpPr>
        <p:grpSpPr>
          <a:xfrm>
            <a:off x="318054" y="1868689"/>
            <a:ext cx="10601738" cy="468698"/>
            <a:chOff x="563526" y="1176781"/>
            <a:chExt cx="7064033" cy="468698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D957D140-CBDD-483E-B845-C5D8AAE8E2B8}"/>
                </a:ext>
              </a:extLst>
            </p:cNvPr>
            <p:cNvSpPr txBox="1"/>
            <p:nvPr/>
          </p:nvSpPr>
          <p:spPr>
            <a:xfrm>
              <a:off x="563526" y="1183814"/>
              <a:ext cx="11589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2400" dirty="0"/>
                <a:t>Datos</a:t>
              </a:r>
              <a:r>
                <a:rPr lang="es-MX" sz="2000" dirty="0"/>
                <a:t> </a:t>
              </a:r>
            </a:p>
          </p:txBody>
        </p: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936F5361-DACB-4ECF-9771-DACE5F2CC4AB}"/>
                </a:ext>
              </a:extLst>
            </p:cNvPr>
            <p:cNvSpPr txBox="1"/>
            <p:nvPr/>
          </p:nvSpPr>
          <p:spPr>
            <a:xfrm>
              <a:off x="2333647" y="1176781"/>
              <a:ext cx="14335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2400" dirty="0"/>
                <a:t>Formula </a:t>
              </a: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C770F6D9-9340-40F4-94C6-C81072E367DB}"/>
                </a:ext>
              </a:extLst>
            </p:cNvPr>
            <p:cNvSpPr txBox="1"/>
            <p:nvPr/>
          </p:nvSpPr>
          <p:spPr>
            <a:xfrm>
              <a:off x="4378406" y="1183814"/>
              <a:ext cx="15090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2400" dirty="0"/>
                <a:t>Sustitución</a:t>
              </a:r>
              <a:r>
                <a:rPr lang="es-MX" dirty="0"/>
                <a:t>  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C92C0D3E-3459-4712-8B3B-3F01231ABC73}"/>
                </a:ext>
              </a:extLst>
            </p:cNvPr>
            <p:cNvSpPr txBox="1"/>
            <p:nvPr/>
          </p:nvSpPr>
          <p:spPr>
            <a:xfrm>
              <a:off x="6283445" y="1183814"/>
              <a:ext cx="13441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2400" dirty="0"/>
                <a:t>Resultado</a:t>
              </a:r>
              <a:r>
                <a:rPr lang="es-MX" dirty="0"/>
                <a:t>   </a:t>
              </a:r>
            </a:p>
          </p:txBody>
        </p:sp>
      </p:grpSp>
      <p:pic>
        <p:nvPicPr>
          <p:cNvPr id="8" name="Imagen 7">
            <a:extLst>
              <a:ext uri="{FF2B5EF4-FFF2-40B4-BE49-F238E27FC236}">
                <a16:creationId xmlns:a16="http://schemas.microsoft.com/office/drawing/2014/main" id="{27FF8E72-39BB-4BC3-9283-AF3858648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4038" y="3278215"/>
            <a:ext cx="1600200" cy="151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943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olución de problemas relacionados con la distancia, la velocidad y el  tiempo - 100CIA">
            <a:extLst>
              <a:ext uri="{FF2B5EF4-FFF2-40B4-BE49-F238E27FC236}">
                <a16:creationId xmlns:a16="http://schemas.microsoft.com/office/drawing/2014/main" id="{9A50B2DF-4193-4FCE-842E-0A0B500F1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610" y="1289995"/>
            <a:ext cx="7564300" cy="427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87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6FF1B-3DB2-4E45-9F67-02076C82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5" y="484632"/>
            <a:ext cx="10306613" cy="1609344"/>
          </a:xfrm>
        </p:spPr>
        <p:txBody>
          <a:bodyPr>
            <a:noAutofit/>
          </a:bodyPr>
          <a:lstStyle/>
          <a:p>
            <a:pPr algn="just"/>
            <a:r>
              <a:rPr lang="es-MX" sz="3600" b="1" dirty="0"/>
              <a:t>ACTIVIDAD: </a:t>
            </a:r>
            <a:r>
              <a:rPr lang="es-MX" sz="3600" dirty="0"/>
              <a:t>REALIZA LOS SIGUIENTES EJERCICIOS COLOCANDO TODAS LAS OPERACIONES NECESARIAS PARA LLEGAR AL RESULTADO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49D8FC2-3B31-473B-BFBD-39E2C9D2F46C}"/>
              </a:ext>
            </a:extLst>
          </p:cNvPr>
          <p:cNvSpPr txBox="1"/>
          <p:nvPr/>
        </p:nvSpPr>
        <p:spPr>
          <a:xfrm>
            <a:off x="821635" y="2690191"/>
            <a:ext cx="105053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MX" sz="2400" dirty="0"/>
              <a:t>Determina la velocidad que lleva un ciclista si recorre una distancia de 450 m en un tiempo de 1.5 min </a:t>
            </a:r>
          </a:p>
          <a:p>
            <a:pPr marL="342900" indent="-342900" algn="just">
              <a:buFont typeface="+mj-lt"/>
              <a:buAutoNum type="arabicPeriod"/>
            </a:pPr>
            <a:endParaRPr lang="es-MX" sz="2400" dirty="0"/>
          </a:p>
          <a:p>
            <a:pPr marL="342900" indent="-342900" algn="just">
              <a:buFont typeface="+mj-lt"/>
              <a:buAutoNum type="arabicPeriod"/>
            </a:pPr>
            <a:r>
              <a:rPr lang="es-MX" sz="2400" dirty="0"/>
              <a:t>Calcular la distancia que recorre un cuerpo si lleva una velocidad de 12.5 m/s y transcurre un tiempo de 50 s</a:t>
            </a:r>
          </a:p>
          <a:p>
            <a:pPr marL="342900" indent="-342900" algn="just">
              <a:buFont typeface="+mj-lt"/>
              <a:buAutoNum type="arabicPeriod"/>
            </a:pPr>
            <a:endParaRPr lang="es-MX" sz="2400" dirty="0"/>
          </a:p>
          <a:p>
            <a:pPr marL="342900" indent="-342900" algn="just">
              <a:buFont typeface="+mj-lt"/>
              <a:buAutoNum type="arabicPeriod"/>
            </a:pPr>
            <a:r>
              <a:rPr lang="es-MX" sz="2400" dirty="0"/>
              <a:t>¿qué tiempo habrá transcurrido si un vehículo recorre una distancia de 2 km con una velocidad de 30 m/s?</a:t>
            </a:r>
          </a:p>
        </p:txBody>
      </p:sp>
    </p:spTree>
    <p:extLst>
      <p:ext uri="{BB962C8B-B14F-4D97-AF65-F5344CB8AC3E}">
        <p14:creationId xmlns:p14="http://schemas.microsoft.com/office/powerpoint/2010/main" val="2801132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TM03090434[[fn=Letras en madera]]</Template>
  <TotalTime>85</TotalTime>
  <Words>192</Words>
  <Application>Microsoft Office PowerPoint</Application>
  <PresentationFormat>Panorámica</PresentationFormat>
  <Paragraphs>43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Rockwell</vt:lpstr>
      <vt:lpstr>Rockwell Condensed</vt:lpstr>
      <vt:lpstr>Wingdings</vt:lpstr>
      <vt:lpstr>Letras en madera</vt:lpstr>
      <vt:lpstr>CENTRO ESCOLAR ALBATROS</vt:lpstr>
      <vt:lpstr>REPASO PARA EL EXAMEN</vt:lpstr>
      <vt:lpstr>FORMULAS DE VELOCIDAD </vt:lpstr>
      <vt:lpstr>EJERCICIOS</vt:lpstr>
      <vt:lpstr>Presentación de PowerPoint</vt:lpstr>
      <vt:lpstr>Presentación de PowerPoint</vt:lpstr>
      <vt:lpstr>Presentación de PowerPoint</vt:lpstr>
      <vt:lpstr>ACTIVIDAD: REALIZA LOS SIGUIENTES EJERCICIOS COLOCANDO TODAS LAS OPERACIONES NECESARIAS PARA LLEGAR AL RESULTADO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ESCOLAR ALBATROS</dc:title>
  <dc:creator>Ing Grethel Saldivar Herrera</dc:creator>
  <cp:lastModifiedBy>Ing Grethel Saldivar Herrera</cp:lastModifiedBy>
  <cp:revision>18</cp:revision>
  <dcterms:created xsi:type="dcterms:W3CDTF">2020-09-08T10:25:45Z</dcterms:created>
  <dcterms:modified xsi:type="dcterms:W3CDTF">2021-09-30T14:53:17Z</dcterms:modified>
</cp:coreProperties>
</file>