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7" r:id="rId5"/>
    <p:sldId id="258" r:id="rId6"/>
    <p:sldId id="264" r:id="rId7"/>
    <p:sldId id="265" r:id="rId8"/>
    <p:sldId id="266" r:id="rId9"/>
    <p:sldId id="259" r:id="rId10"/>
    <p:sldId id="260"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A8BB34-1B30-48F2-95B9-426972F580CF}" v="4" dt="2020-10-04T17:01:15.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4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Guadalupe Lara Lopez" userId="d9ccaa63e3f117d9" providerId="LiveId" clId="{E0A8BB34-1B30-48F2-95B9-426972F580CF}"/>
    <pc:docChg chg="undo custSel mod modSld">
      <pc:chgData name="Maria Guadalupe Lara Lopez" userId="d9ccaa63e3f117d9" providerId="LiveId" clId="{E0A8BB34-1B30-48F2-95B9-426972F580CF}" dt="2020-10-04T17:19:11.105" v="25" actId="26606"/>
      <pc:docMkLst>
        <pc:docMk/>
      </pc:docMkLst>
      <pc:sldChg chg="modSp mod">
        <pc:chgData name="Maria Guadalupe Lara Lopez" userId="d9ccaa63e3f117d9" providerId="LiveId" clId="{E0A8BB34-1B30-48F2-95B9-426972F580CF}" dt="2020-10-04T17:07:12.762" v="24" actId="14100"/>
        <pc:sldMkLst>
          <pc:docMk/>
          <pc:sldMk cId="0" sldId="256"/>
        </pc:sldMkLst>
        <pc:spChg chg="mod">
          <ac:chgData name="Maria Guadalupe Lara Lopez" userId="d9ccaa63e3f117d9" providerId="LiveId" clId="{E0A8BB34-1B30-48F2-95B9-426972F580CF}" dt="2020-10-04T17:07:12.762" v="24" actId="14100"/>
          <ac:spMkLst>
            <pc:docMk/>
            <pc:sldMk cId="0" sldId="256"/>
            <ac:spMk id="1026" creationId="{00000000-0000-0000-0000-000000000000}"/>
          </ac:spMkLst>
        </pc:spChg>
        <pc:picChg chg="mod">
          <ac:chgData name="Maria Guadalupe Lara Lopez" userId="d9ccaa63e3f117d9" providerId="LiveId" clId="{E0A8BB34-1B30-48F2-95B9-426972F580CF}" dt="2020-10-04T16:25:34.586" v="6" actId="1076"/>
          <ac:picMkLst>
            <pc:docMk/>
            <pc:sldMk cId="0" sldId="256"/>
            <ac:picMk id="1025" creationId="{00000000-0000-0000-0000-000000000000}"/>
          </ac:picMkLst>
        </pc:picChg>
      </pc:sldChg>
      <pc:sldChg chg="addSp delSp modSp mod">
        <pc:chgData name="Maria Guadalupe Lara Lopez" userId="d9ccaa63e3f117d9" providerId="LiveId" clId="{E0A8BB34-1B30-48F2-95B9-426972F580CF}" dt="2020-10-04T17:06:27.008" v="17" actId="1076"/>
        <pc:sldMkLst>
          <pc:docMk/>
          <pc:sldMk cId="0" sldId="260"/>
        </pc:sldMkLst>
        <pc:spChg chg="add del">
          <ac:chgData name="Maria Guadalupe Lara Lopez" userId="d9ccaa63e3f117d9" providerId="LiveId" clId="{E0A8BB34-1B30-48F2-95B9-426972F580CF}" dt="2020-10-04T17:01:15.630" v="16"/>
          <ac:spMkLst>
            <pc:docMk/>
            <pc:sldMk cId="0" sldId="260"/>
            <ac:spMk id="2" creationId="{3F4F9D03-2DED-46B5-B61D-F319F734D471}"/>
          </ac:spMkLst>
        </pc:spChg>
        <pc:picChg chg="add del mod">
          <ac:chgData name="Maria Guadalupe Lara Lopez" userId="d9ccaa63e3f117d9" providerId="LiveId" clId="{E0A8BB34-1B30-48F2-95B9-426972F580CF}" dt="2020-10-04T17:06:27.008" v="17" actId="1076"/>
          <ac:picMkLst>
            <pc:docMk/>
            <pc:sldMk cId="0" sldId="260"/>
            <ac:picMk id="18434" creationId="{00000000-0000-0000-0000-000000000000}"/>
          </ac:picMkLst>
        </pc:picChg>
      </pc:sldChg>
      <pc:sldChg chg="addSp modSp mod setBg">
        <pc:chgData name="Maria Guadalupe Lara Lopez" userId="d9ccaa63e3f117d9" providerId="LiveId" clId="{E0A8BB34-1B30-48F2-95B9-426972F580CF}" dt="2020-10-04T17:19:11.105" v="25" actId="26606"/>
        <pc:sldMkLst>
          <pc:docMk/>
          <pc:sldMk cId="0" sldId="261"/>
        </pc:sldMkLst>
        <pc:spChg chg="mod">
          <ac:chgData name="Maria Guadalupe Lara Lopez" userId="d9ccaa63e3f117d9" providerId="LiveId" clId="{E0A8BB34-1B30-48F2-95B9-426972F580CF}" dt="2020-10-04T17:19:11.105" v="25" actId="26606"/>
          <ac:spMkLst>
            <pc:docMk/>
            <pc:sldMk cId="0" sldId="261"/>
            <ac:spMk id="8" creationId="{00000000-0000-0000-0000-000000000000}"/>
          </ac:spMkLst>
        </pc:spChg>
        <pc:spChg chg="add">
          <ac:chgData name="Maria Guadalupe Lara Lopez" userId="d9ccaa63e3f117d9" providerId="LiveId" clId="{E0A8BB34-1B30-48F2-95B9-426972F580CF}" dt="2020-10-04T17:19:11.105" v="25" actId="26606"/>
          <ac:spMkLst>
            <pc:docMk/>
            <pc:sldMk cId="0" sldId="261"/>
            <ac:spMk id="77" creationId="{B497CCB5-5FC2-473C-AFCC-2430CEF1DF71}"/>
          </ac:spMkLst>
        </pc:spChg>
        <pc:spChg chg="add">
          <ac:chgData name="Maria Guadalupe Lara Lopez" userId="d9ccaa63e3f117d9" providerId="LiveId" clId="{E0A8BB34-1B30-48F2-95B9-426972F580CF}" dt="2020-10-04T17:19:11.105" v="25" actId="26606"/>
          <ac:spMkLst>
            <pc:docMk/>
            <pc:sldMk cId="0" sldId="261"/>
            <ac:spMk id="79" creationId="{599C8C75-BFDF-44E7-A028-EEB5EDD58817}"/>
          </ac:spMkLst>
        </pc:spChg>
        <pc:picChg chg="mod ord">
          <ac:chgData name="Maria Guadalupe Lara Lopez" userId="d9ccaa63e3f117d9" providerId="LiveId" clId="{E0A8BB34-1B30-48F2-95B9-426972F580CF}" dt="2020-10-04T17:19:11.105" v="25" actId="26606"/>
          <ac:picMkLst>
            <pc:docMk/>
            <pc:sldMk cId="0" sldId="261"/>
            <ac:picMk id="17410" creationId="{00000000-0000-0000-0000-000000000000}"/>
          </ac:picMkLst>
        </pc:picChg>
        <pc:picChg chg="mod ord">
          <ac:chgData name="Maria Guadalupe Lara Lopez" userId="d9ccaa63e3f117d9" providerId="LiveId" clId="{E0A8BB34-1B30-48F2-95B9-426972F580CF}" dt="2020-10-04T17:19:11.105" v="25" actId="26606"/>
          <ac:picMkLst>
            <pc:docMk/>
            <pc:sldMk cId="0" sldId="261"/>
            <ac:picMk id="17412" creationId="{00000000-0000-0000-0000-000000000000}"/>
          </ac:picMkLst>
        </pc:picChg>
        <pc:picChg chg="mod">
          <ac:chgData name="Maria Guadalupe Lara Lopez" userId="d9ccaa63e3f117d9" providerId="LiveId" clId="{E0A8BB34-1B30-48F2-95B9-426972F580CF}" dt="2020-10-04T17:19:11.105" v="25" actId="26606"/>
          <ac:picMkLst>
            <pc:docMk/>
            <pc:sldMk cId="0" sldId="261"/>
            <ac:picMk id="17414" creationId="{00000000-0000-0000-0000-000000000000}"/>
          </ac:picMkLst>
        </pc:picChg>
        <pc:picChg chg="mod">
          <ac:chgData name="Maria Guadalupe Lara Lopez" userId="d9ccaa63e3f117d9" providerId="LiveId" clId="{E0A8BB34-1B30-48F2-95B9-426972F580CF}" dt="2020-10-04T17:19:11.105" v="25" actId="26606"/>
          <ac:picMkLst>
            <pc:docMk/>
            <pc:sldMk cId="0" sldId="261"/>
            <ac:picMk id="1741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8BB016B-A779-472E-9834-D33D4F9044AA}" type="datetimeFigureOut">
              <a:rPr lang="es-MX" smtClean="0"/>
              <a:pPr/>
              <a:t>01/10/2021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AA22F50-DE8D-45ED-B6A5-419E5D656EB5}"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B016B-A779-472E-9834-D33D4F9044AA}" type="datetimeFigureOut">
              <a:rPr lang="es-MX" smtClean="0"/>
              <a:pPr/>
              <a:t>01/10/2021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22F50-DE8D-45ED-B6A5-419E5D656EB5}"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gcdn.emol.cl/educacion-para-ninos/files/2014/10/plaguicida-casero.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67B2297-2681-4E47-8154-8275009424C1}"/>
              </a:ext>
            </a:extLst>
          </p:cNvPr>
          <p:cNvSpPr/>
          <p:nvPr/>
        </p:nvSpPr>
        <p:spPr>
          <a:xfrm>
            <a:off x="251520" y="188640"/>
            <a:ext cx="8568952" cy="6408712"/>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4" name="3 CuadroTexto"/>
          <p:cNvSpPr txBox="1"/>
          <p:nvPr/>
        </p:nvSpPr>
        <p:spPr>
          <a:xfrm>
            <a:off x="755576" y="592229"/>
            <a:ext cx="7632848" cy="2800767"/>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8800" b="1" dirty="0">
                <a:ln w="22225">
                  <a:solidFill>
                    <a:schemeClr val="accent2"/>
                  </a:solidFill>
                  <a:prstDash val="solid"/>
                </a:ln>
                <a:solidFill>
                  <a:schemeClr val="accent2">
                    <a:lumMod val="75000"/>
                  </a:schemeClr>
                </a:solidFill>
              </a:rPr>
              <a:t>FERTILIZANTES ORGÁNICOS</a:t>
            </a:r>
          </a:p>
        </p:txBody>
      </p:sp>
      <p:pic>
        <p:nvPicPr>
          <p:cNvPr id="5" name="Imagen 4">
            <a:extLst>
              <a:ext uri="{FF2B5EF4-FFF2-40B4-BE49-F238E27FC236}">
                <a16:creationId xmlns:a16="http://schemas.microsoft.com/office/drawing/2014/main" id="{E64E2111-C672-41B6-A189-5F294D5EBB6D}"/>
              </a:ext>
            </a:extLst>
          </p:cNvPr>
          <p:cNvPicPr>
            <a:picLocks noChangeAspect="1"/>
          </p:cNvPicPr>
          <p:nvPr/>
        </p:nvPicPr>
        <p:blipFill>
          <a:blip r:embed="rId2"/>
          <a:stretch>
            <a:fillRect/>
          </a:stretch>
        </p:blipFill>
        <p:spPr>
          <a:xfrm>
            <a:off x="1914869" y="3587056"/>
            <a:ext cx="5314261" cy="2794272"/>
          </a:xfrm>
          <a:prstGeom prst="rect">
            <a:avLst/>
          </a:prstGeom>
          <a:ln>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3 Rectángulo"/>
          <p:cNvSpPr/>
          <p:nvPr/>
        </p:nvSpPr>
        <p:spPr>
          <a:xfrm>
            <a:off x="251520" y="3501008"/>
            <a:ext cx="8640960" cy="3046988"/>
          </a:xfrm>
          <a:prstGeom prst="rect">
            <a:avLst/>
          </a:prstGeom>
          <a:solidFill>
            <a:schemeClr val="bg1"/>
          </a:solidFill>
          <a:ln>
            <a:solidFill>
              <a:schemeClr val="accent2">
                <a:lumMod val="75000"/>
              </a:schemeClr>
            </a:solidFill>
          </a:ln>
        </p:spPr>
        <p:txBody>
          <a:bodyPr wrap="square">
            <a:spAutoFit/>
          </a:bodyPr>
          <a:lstStyle/>
          <a:p>
            <a:pPr algn="just"/>
            <a:r>
              <a:rPr lang="es-MX" sz="2400" dirty="0"/>
              <a:t>Las gallinas ciegas son larvas de escarabajos, específicamente de la familia </a:t>
            </a:r>
            <a:r>
              <a:rPr lang="es-MX" sz="2400" dirty="0" err="1"/>
              <a:t>Scarabaeidae</a:t>
            </a:r>
            <a:r>
              <a:rPr lang="es-MX" sz="2400" dirty="0"/>
              <a:t>, siendo las especies fitófagas </a:t>
            </a:r>
          </a:p>
          <a:p>
            <a:pPr algn="just"/>
            <a:endParaRPr lang="es-MX" sz="2400" dirty="0"/>
          </a:p>
          <a:p>
            <a:pPr algn="just"/>
            <a:r>
              <a:rPr lang="es-MX" sz="2400" dirty="0"/>
              <a:t>Los estadios larvales de estos escarabajos son los que causan daño en los cultivos, ya que se alimentan de las raíces de las plantas lo que da como resultado un aparente estrés hídrico y a la larga la muerte de la planta; a partir del tercer estadio, la afectación por esta plaga es mayor.</a:t>
            </a:r>
          </a:p>
        </p:txBody>
      </p:sp>
      <p:pic>
        <p:nvPicPr>
          <p:cNvPr id="18434" name="Picture 2" descr="https://i1.wp.com/www.lahuertinadetoni.es/wp-content/uploads/2017/10/Una-larva-de-escarabajo-1024x766.jpg?resize=1024%2C766"/>
          <p:cNvPicPr>
            <a:picLocks noChangeAspect="1" noChangeArrowheads="1"/>
          </p:cNvPicPr>
          <p:nvPr/>
        </p:nvPicPr>
        <p:blipFill>
          <a:blip r:embed="rId2" cstate="print"/>
          <a:srcRect/>
          <a:stretch>
            <a:fillRect/>
          </a:stretch>
        </p:blipFill>
        <p:spPr bwMode="auto">
          <a:xfrm>
            <a:off x="1648505" y="484351"/>
            <a:ext cx="4723695" cy="280063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14" name="Picture 6" descr="PulgÃ³n del algodÃ³n"/>
          <p:cNvPicPr>
            <a:picLocks noChangeAspect="1" noChangeArrowheads="1"/>
          </p:cNvPicPr>
          <p:nvPr/>
        </p:nvPicPr>
        <p:blipFill rotWithShape="1">
          <a:blip r:embed="rId2" cstate="print"/>
          <a:srcRect l="10541" r="1" b="1"/>
          <a:stretch/>
        </p:blipFill>
        <p:spPr bwMode="auto">
          <a:xfrm>
            <a:off x="20" y="10"/>
            <a:ext cx="4571980" cy="3428990"/>
          </a:xfrm>
          <a:prstGeom prst="rect">
            <a:avLst/>
          </a:prstGeom>
          <a:noFill/>
          <a:ln>
            <a:solidFill>
              <a:schemeClr val="accent2">
                <a:lumMod val="75000"/>
              </a:schemeClr>
            </a:solidFill>
          </a:ln>
        </p:spPr>
      </p:pic>
      <p:pic>
        <p:nvPicPr>
          <p:cNvPr id="17410" name="Picture 2" descr="PulgÃ³n del melocotonero"/>
          <p:cNvPicPr>
            <a:picLocks noChangeAspect="1" noChangeArrowheads="1"/>
          </p:cNvPicPr>
          <p:nvPr/>
        </p:nvPicPr>
        <p:blipFill rotWithShape="1">
          <a:blip r:embed="rId3" cstate="print"/>
          <a:srcRect l="8025" r="2517" b="1"/>
          <a:stretch/>
        </p:blipFill>
        <p:spPr bwMode="auto">
          <a:xfrm>
            <a:off x="4572000" y="10"/>
            <a:ext cx="4572000" cy="3428990"/>
          </a:xfrm>
          <a:prstGeom prst="rect">
            <a:avLst/>
          </a:prstGeom>
          <a:noFill/>
        </p:spPr>
      </p:pic>
      <p:pic>
        <p:nvPicPr>
          <p:cNvPr id="17416" name="Picture 8" descr="PulgÃ³n de la patata"/>
          <p:cNvPicPr>
            <a:picLocks noChangeAspect="1" noChangeArrowheads="1"/>
          </p:cNvPicPr>
          <p:nvPr/>
        </p:nvPicPr>
        <p:blipFill rotWithShape="1">
          <a:blip r:embed="rId4" cstate="print"/>
          <a:srcRect l="3980" r="6563" b="1"/>
          <a:stretch/>
        </p:blipFill>
        <p:spPr bwMode="auto">
          <a:xfrm>
            <a:off x="20" y="3429000"/>
            <a:ext cx="4571980" cy="3429000"/>
          </a:xfrm>
          <a:prstGeom prst="rect">
            <a:avLst/>
          </a:prstGeom>
          <a:noFill/>
        </p:spPr>
      </p:pic>
      <p:pic>
        <p:nvPicPr>
          <p:cNvPr id="17412" name="Picture 4" descr="PulgÃ³n del tabaco"/>
          <p:cNvPicPr>
            <a:picLocks noChangeAspect="1" noChangeArrowheads="1"/>
          </p:cNvPicPr>
          <p:nvPr/>
        </p:nvPicPr>
        <p:blipFill rotWithShape="1">
          <a:blip r:embed="rId5" cstate="print"/>
          <a:srcRect l="10541" r="1" b="1"/>
          <a:stretch/>
        </p:blipFill>
        <p:spPr bwMode="auto">
          <a:xfrm>
            <a:off x="4572000" y="3429000"/>
            <a:ext cx="4572000" cy="3429000"/>
          </a:xfrm>
          <a:prstGeom prst="rect">
            <a:avLst/>
          </a:prstGeom>
          <a:noFill/>
        </p:spPr>
      </p:pic>
      <p:sp>
        <p:nvSpPr>
          <p:cNvPr id="77" name="Rectangle 76">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885915" y="2164437"/>
            <a:ext cx="3372170" cy="252912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p:nvSpPr>
        <p:spPr>
          <a:xfrm>
            <a:off x="3215143" y="2761554"/>
            <a:ext cx="2713713" cy="1345720"/>
          </a:xfrm>
          <a:prstGeom prst="rect">
            <a:avLst/>
          </a:prstGeom>
          <a:solidFill>
            <a:schemeClr val="accent2">
              <a:lumMod val="20000"/>
              <a:lumOff val="80000"/>
            </a:schemeClr>
          </a:solidFill>
          <a:ln>
            <a:solidFill>
              <a:schemeClr val="accent2">
                <a:lumMod val="75000"/>
              </a:schemeClr>
            </a:solidFill>
          </a:ln>
        </p:spPr>
        <p:txBody>
          <a:bodyPr vert="horz" lIns="91440" tIns="45720" rIns="91440" bIns="45720" rtlCol="0" anchor="ctr">
            <a:normAutofit/>
          </a:bodyPr>
          <a:lstStyle/>
          <a:p>
            <a:pPr algn="ctr">
              <a:lnSpc>
                <a:spcPct val="90000"/>
              </a:lnSpc>
              <a:spcBef>
                <a:spcPct val="0"/>
              </a:spcBef>
              <a:spcAft>
                <a:spcPts val="600"/>
              </a:spcAft>
            </a:pPr>
            <a:r>
              <a:rPr lang="en-US" sz="2400" b="1" kern="1200">
                <a:solidFill>
                  <a:srgbClr val="080808"/>
                </a:solidFill>
                <a:latin typeface="+mj-lt"/>
                <a:ea typeface="+mj-ea"/>
                <a:cs typeface="+mj-cs"/>
              </a:rPr>
              <a:t>PULGONES </a:t>
            </a:r>
          </a:p>
        </p:txBody>
      </p:sp>
      <p:sp>
        <p:nvSpPr>
          <p:cNvPr id="79" name="Frame 78">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47277" y="1835459"/>
            <a:ext cx="4249446" cy="3187083"/>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36945D5-0FE1-45EA-BCC4-FAA89211A8E5}"/>
              </a:ext>
            </a:extLst>
          </p:cNvPr>
          <p:cNvSpPr/>
          <p:nvPr/>
        </p:nvSpPr>
        <p:spPr>
          <a:xfrm>
            <a:off x="287524" y="224644"/>
            <a:ext cx="8568952" cy="64087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a:p>
        </p:txBody>
      </p:sp>
      <p:sp>
        <p:nvSpPr>
          <p:cNvPr id="6" name="CuadroTexto 5">
            <a:extLst>
              <a:ext uri="{FF2B5EF4-FFF2-40B4-BE49-F238E27FC236}">
                <a16:creationId xmlns:a16="http://schemas.microsoft.com/office/drawing/2014/main" id="{07788D35-C78A-4CF5-B5BE-93A43FD597D6}"/>
              </a:ext>
            </a:extLst>
          </p:cNvPr>
          <p:cNvSpPr txBox="1"/>
          <p:nvPr/>
        </p:nvSpPr>
        <p:spPr>
          <a:xfrm>
            <a:off x="467544" y="612844"/>
            <a:ext cx="7992888" cy="5324535"/>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800" b="1" i="0" u="none" strike="noStrike" normalizeH="0" baseline="0" dirty="0">
                <a:ln w="6600">
                  <a:solidFill>
                    <a:schemeClr val="accent2"/>
                  </a:solidFill>
                  <a:prstDash val="solid"/>
                </a:ln>
                <a:solidFill>
                  <a:schemeClr val="accent2">
                    <a:lumMod val="75000"/>
                  </a:schemeClr>
                </a:solidFill>
                <a:effectLst>
                  <a:outerShdw dist="38100" dir="2700000" algn="tl" rotWithShape="0">
                    <a:schemeClr val="accent2"/>
                  </a:outerShdw>
                </a:effectLst>
                <a:ea typeface="Times New Roman" pitchFamily="18" charset="0"/>
                <a:cs typeface="Arial" pitchFamily="34" charset="0"/>
              </a:rPr>
              <a:t>Elaboración de insecticidas orgánicos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MX" sz="2400" b="1" i="0" u="none" strike="noStrike" normalizeH="0" baseline="0" dirty="0">
              <a:ln w="22225">
                <a:solidFill>
                  <a:schemeClr val="accent2"/>
                </a:solidFill>
                <a:prstDash val="solid"/>
              </a:ln>
              <a:solidFill>
                <a:schemeClr val="accent2">
                  <a:lumMod val="40000"/>
                  <a:lumOff val="60000"/>
                </a:schemeClr>
              </a:solidFill>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3600" i="0" u="none" strike="noStrike" normalizeH="0" baseline="0" dirty="0">
                <a:ln w="0"/>
                <a:effectLst>
                  <a:outerShdw blurRad="38100" dist="19050" dir="2700000" algn="tl" rotWithShape="0">
                    <a:schemeClr val="dk1">
                      <a:alpha val="40000"/>
                    </a:schemeClr>
                  </a:outerShdw>
                </a:effectLst>
                <a:ea typeface="Times New Roman" pitchFamily="18" charset="0"/>
                <a:cs typeface="Arial" pitchFamily="34" charset="0"/>
              </a:rPr>
              <a:t>Introducción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0" i="0" u="none" strike="noStrike" cap="none" normalizeH="0" baseline="0" dirty="0">
                <a:ln>
                  <a:noFill/>
                </a:ln>
                <a:solidFill>
                  <a:srgbClr val="000000"/>
                </a:solidFill>
                <a:effectLst/>
                <a:ea typeface="Times New Roman" pitchFamily="18" charset="0"/>
                <a:cs typeface="Arial" pitchFamily="34" charset="0"/>
              </a:rPr>
              <a:t>La mayoría de los insecticidas que compramos contienen muchos químicos y además son altamente tóxicos, tanto para nosotros como para nuestras mascotas. Pero existen plaguicidas caseros, elaborados con plantas como ortigas, lavanda, tabaco, también con ajo entre otros, que cumplen la misma función.</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0" i="0" u="none" strike="noStrike" cap="none" normalizeH="0" baseline="0" dirty="0">
                <a:ln>
                  <a:noFill/>
                </a:ln>
                <a:solidFill>
                  <a:srgbClr val="000000"/>
                </a:solidFill>
                <a:effectLst/>
                <a:ea typeface="Times New Roman" pitchFamily="18" charset="0"/>
                <a:cs typeface="Arial" pitchFamily="34" charset="0"/>
              </a:rPr>
              <a:t>Los insecticidas caseros son muy fáciles de preparar y sus ingredientes los podemos encontrar fácilmente.</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p:txBody>
      </p:sp>
    </p:spTree>
    <p:extLst>
      <p:ext uri="{BB962C8B-B14F-4D97-AF65-F5344CB8AC3E}">
        <p14:creationId xmlns:p14="http://schemas.microsoft.com/office/powerpoint/2010/main" val="253749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79512" y="2331305"/>
            <a:ext cx="8784976" cy="40934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a:ln>
                  <a:noFill/>
                </a:ln>
                <a:solidFill>
                  <a:srgbClr val="000000"/>
                </a:solidFill>
                <a:effectLst/>
                <a:ea typeface="Times New Roman" pitchFamily="18" charset="0"/>
                <a:cs typeface="Arial" pitchFamily="34" charset="0"/>
              </a:rPr>
              <a:t> </a:t>
            </a:r>
            <a:r>
              <a:rPr kumimoji="0" lang="es-MX" sz="2800" b="1" i="0" u="none" strike="noStrike" cap="none" normalizeH="0" baseline="0" dirty="0">
                <a:ln>
                  <a:noFill/>
                </a:ln>
                <a:solidFill>
                  <a:srgbClr val="000000"/>
                </a:solidFill>
                <a:effectLst/>
                <a:ea typeface="Times New Roman" pitchFamily="18" charset="0"/>
                <a:cs typeface="Arial" pitchFamily="34" charset="0"/>
              </a:rPr>
              <a:t>Ingredientes:</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lvl="0" eaLnBrk="0" fontAlgn="base" hangingPunct="0">
              <a:spcBef>
                <a:spcPct val="0"/>
              </a:spcBef>
              <a:spcAft>
                <a:spcPct val="0"/>
              </a:spcAft>
            </a:pPr>
            <a:r>
              <a:rPr kumimoji="0" lang="es-MX" sz="2800" b="0" i="0" u="none" strike="noStrike" cap="none" normalizeH="0" baseline="0" dirty="0">
                <a:ln>
                  <a:noFill/>
                </a:ln>
                <a:solidFill>
                  <a:srgbClr val="000000"/>
                </a:solidFill>
                <a:effectLst/>
                <a:ea typeface="Times New Roman" pitchFamily="18" charset="0"/>
                <a:cs typeface="Arial" pitchFamily="34" charset="0"/>
              </a:rPr>
              <a:t>- 100 gramos de ortiga</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lvl="0" eaLnBrk="0" fontAlgn="base" hangingPunct="0">
              <a:spcBef>
                <a:spcPct val="0"/>
              </a:spcBef>
              <a:spcAft>
                <a:spcPct val="0"/>
              </a:spcAft>
            </a:pPr>
            <a:r>
              <a:rPr kumimoji="0" lang="es-MX" sz="2800" b="0" i="0" u="none" strike="noStrike" cap="none" normalizeH="0" baseline="0" dirty="0">
                <a:ln>
                  <a:noFill/>
                </a:ln>
                <a:solidFill>
                  <a:srgbClr val="000000"/>
                </a:solidFill>
                <a:effectLst/>
                <a:ea typeface="Times New Roman" pitchFamily="18" charset="0"/>
                <a:cs typeface="Arial" pitchFamily="34" charset="0"/>
              </a:rPr>
              <a:t>- 10 litros de agua</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marL="457200" lvl="0" indent="-457200" eaLnBrk="0" fontAlgn="base" hangingPunct="0">
              <a:spcBef>
                <a:spcPct val="0"/>
              </a:spcBef>
              <a:spcAft>
                <a:spcPct val="0"/>
              </a:spcAft>
              <a:buFontTx/>
              <a:buChar char="-"/>
            </a:pPr>
            <a:r>
              <a:rPr kumimoji="0" lang="es-MX" sz="2800" b="0" i="0" u="none" strike="noStrike" cap="none" normalizeH="0" baseline="0" dirty="0">
                <a:ln>
                  <a:noFill/>
                </a:ln>
                <a:solidFill>
                  <a:srgbClr val="000000"/>
                </a:solidFill>
                <a:effectLst/>
                <a:ea typeface="Times New Roman" pitchFamily="18" charset="0"/>
                <a:cs typeface="Arial" pitchFamily="34" charset="0"/>
              </a:rPr>
              <a:t>Recipiente metálico</a:t>
            </a:r>
          </a:p>
          <a:p>
            <a:pPr lvl="0" eaLnBrk="0" fontAlgn="base" hangingPunct="0">
              <a:spcBef>
                <a:spcPct val="0"/>
              </a:spcBef>
              <a:spcAft>
                <a:spcPct val="0"/>
              </a:spcAft>
            </a:pP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lvl="0" eaLnBrk="0" fontAlgn="base" hangingPunct="0">
              <a:spcBef>
                <a:spcPct val="0"/>
              </a:spcBef>
              <a:spcAft>
                <a:spcPct val="0"/>
              </a:spcAft>
            </a:pPr>
            <a:r>
              <a:rPr kumimoji="0" lang="es-MX" sz="2800" b="1" i="0" u="none" strike="noStrike" cap="none" normalizeH="0" baseline="0" dirty="0">
                <a:ln>
                  <a:noFill/>
                </a:ln>
                <a:solidFill>
                  <a:srgbClr val="000000"/>
                </a:solidFill>
                <a:effectLst/>
                <a:ea typeface="Times New Roman" pitchFamily="18" charset="0"/>
                <a:cs typeface="Arial" pitchFamily="34" charset="0"/>
              </a:rPr>
              <a:t>Preparación:</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lvl="0" algn="just" eaLnBrk="0" fontAlgn="base" hangingPunct="0">
              <a:spcBef>
                <a:spcPct val="0"/>
              </a:spcBef>
              <a:spcAft>
                <a:spcPct val="0"/>
              </a:spcAft>
            </a:pPr>
            <a:r>
              <a:rPr kumimoji="0" lang="es-MX" sz="2800" b="0" i="0" u="none" strike="noStrike" cap="none" normalizeH="0" baseline="0" dirty="0">
                <a:ln>
                  <a:noFill/>
                </a:ln>
                <a:solidFill>
                  <a:srgbClr val="000000"/>
                </a:solidFill>
                <a:effectLst/>
                <a:ea typeface="Times New Roman" pitchFamily="18" charset="0"/>
                <a:cs typeface="Arial" pitchFamily="34" charset="0"/>
              </a:rPr>
              <a:t>Coloca dentro del recipiente la ortiga y el agua. Deja reposar alrededor de 3 ó 4 días y estará listo para usar.</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3600" b="0" i="0" u="none" strike="noStrike" cap="none" normalizeH="0" baseline="0" dirty="0">
              <a:ln>
                <a:noFill/>
              </a:ln>
              <a:solidFill>
                <a:schemeClr val="tx1"/>
              </a:solidFill>
              <a:effectLst/>
              <a:ea typeface="Times New Roman" pitchFamily="18" charset="0"/>
              <a:cs typeface="Arial" pitchFamily="34" charset="0"/>
            </a:endParaRPr>
          </a:p>
        </p:txBody>
      </p:sp>
      <p:pic>
        <p:nvPicPr>
          <p:cNvPr id="1025" name="Imagen 1" descr="plaguicida-casero">
            <a:hlinkClick r:id="rId2"/>
          </p:cNvPr>
          <p:cNvPicPr>
            <a:picLocks noChangeAspect="1" noChangeArrowheads="1"/>
          </p:cNvPicPr>
          <p:nvPr/>
        </p:nvPicPr>
        <p:blipFill>
          <a:blip r:embed="rId3" cstate="print"/>
          <a:srcRect/>
          <a:stretch>
            <a:fillRect/>
          </a:stretch>
        </p:blipFill>
        <p:spPr bwMode="auto">
          <a:xfrm>
            <a:off x="5068010" y="2695614"/>
            <a:ext cx="3468488" cy="180458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027" name="Rectangle 3"/>
          <p:cNvSpPr>
            <a:spLocks noChangeArrowheads="1"/>
          </p:cNvSpPr>
          <p:nvPr/>
        </p:nvSpPr>
        <p:spPr bwMode="auto">
          <a:xfrm>
            <a:off x="0" y="9405664"/>
            <a:ext cx="9666429" cy="954107"/>
          </a:xfrm>
          <a:prstGeom prst="rect">
            <a:avLst/>
          </a:prstGeom>
          <a:solidFill>
            <a:srgbClr val="E8E1C5"/>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rgbClr val="000000"/>
                </a:solidFill>
                <a:effectLst/>
                <a:latin typeface="inherit"/>
                <a:ea typeface="Times New Roman" pitchFamily="18" charset="0"/>
                <a:cs typeface="Arial" pitchFamily="34" charset="0"/>
              </a:rPr>
              <a:t>2- Solución de ajo: </a:t>
            </a:r>
            <a:r>
              <a:rPr kumimoji="0" lang="es-MX" sz="800" b="0" i="0" u="none" strike="noStrike" cap="none" normalizeH="0" baseline="0" dirty="0">
                <a:ln>
                  <a:noFill/>
                </a:ln>
                <a:solidFill>
                  <a:srgbClr val="000000"/>
                </a:solidFill>
                <a:effectLst/>
                <a:latin typeface="Arial" pitchFamily="34" charset="0"/>
                <a:ea typeface="Times New Roman" pitchFamily="18" charset="0"/>
                <a:cs typeface="Arial" pitchFamily="34" charset="0"/>
              </a:rPr>
              <a:t>Elimina pulgones y hormigas</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rgbClr val="000000"/>
                </a:solidFill>
                <a:effectLst/>
                <a:latin typeface="inherit"/>
                <a:ea typeface="Times New Roman" pitchFamily="18" charset="0"/>
                <a:cs typeface="Arial" pitchFamily="34" charset="0"/>
              </a:rPr>
              <a:t>Ingredientes:</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0" i="0" u="none" strike="noStrike" cap="none" normalizeH="0" baseline="0" dirty="0">
                <a:ln>
                  <a:noFill/>
                </a:ln>
                <a:solidFill>
                  <a:srgbClr val="000000"/>
                </a:solidFill>
                <a:effectLst/>
                <a:latin typeface="Arial" pitchFamily="34" charset="0"/>
                <a:ea typeface="Times New Roman" pitchFamily="18" charset="0"/>
                <a:cs typeface="Arial" pitchFamily="34" charset="0"/>
              </a:rPr>
              <a:t>- Dientes de ajo</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0" i="0" u="none" strike="noStrike" cap="none" normalizeH="0" baseline="0" dirty="0">
                <a:ln>
                  <a:noFill/>
                </a:ln>
                <a:solidFill>
                  <a:srgbClr val="000000"/>
                </a:solidFill>
                <a:effectLst/>
                <a:latin typeface="Arial" pitchFamily="34" charset="0"/>
                <a:ea typeface="Times New Roman" pitchFamily="18" charset="0"/>
                <a:cs typeface="Arial" pitchFamily="34" charset="0"/>
              </a:rPr>
              <a:t>- Agua</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0" i="0" u="none" strike="noStrike" cap="none" normalizeH="0" baseline="0" dirty="0">
                <a:ln>
                  <a:noFill/>
                </a:ln>
                <a:solidFill>
                  <a:srgbClr val="000000"/>
                </a:solidFill>
                <a:effectLst/>
                <a:latin typeface="Arial" pitchFamily="34" charset="0"/>
                <a:ea typeface="Times New Roman" pitchFamily="18" charset="0"/>
                <a:cs typeface="Arial" pitchFamily="34" charset="0"/>
              </a:rPr>
              <a:t>- Olla o cacerola</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1" i="0" u="none" strike="noStrike" cap="none" normalizeH="0" baseline="0" dirty="0">
                <a:ln>
                  <a:noFill/>
                </a:ln>
                <a:solidFill>
                  <a:srgbClr val="000000"/>
                </a:solidFill>
                <a:effectLst/>
                <a:latin typeface="inherit"/>
                <a:ea typeface="Times New Roman" pitchFamily="18" charset="0"/>
                <a:cs typeface="Arial" pitchFamily="34" charset="0"/>
              </a:rPr>
              <a:t>Preparación:</a:t>
            </a:r>
            <a:endParaRPr kumimoji="0" lang="es-MX" sz="1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800" b="0" i="0" u="none" strike="noStrike" cap="none" normalizeH="0" baseline="0" dirty="0">
                <a:ln>
                  <a:noFill/>
                </a:ln>
                <a:solidFill>
                  <a:srgbClr val="000000"/>
                </a:solidFill>
                <a:effectLst/>
                <a:latin typeface="Arial" pitchFamily="34" charset="0"/>
                <a:ea typeface="Times New Roman" pitchFamily="18" charset="0"/>
                <a:cs typeface="Arial" pitchFamily="34" charset="0"/>
              </a:rPr>
              <a:t>Colocar varios dientes de ajo dentro de una olla con agua y dejar reposar un día entero. Llevar a fuego lento y cocinar durante unos 15 minutos aproximadamente. Dejar enfriar y aplicar donde sea necesario.</a:t>
            </a:r>
            <a:endParaRPr kumimoji="0" lang="es-MX" sz="1800" b="0" i="0" u="none" strike="noStrike" cap="none" normalizeH="0" baseline="0" dirty="0">
              <a:ln>
                <a:noFill/>
              </a:ln>
              <a:solidFill>
                <a:schemeClr val="tx1"/>
              </a:solidFill>
              <a:effectLst/>
              <a:latin typeface="Arial" pitchFamily="34" charset="0"/>
              <a:cs typeface="Arial" pitchFamily="34" charset="0"/>
            </a:endParaRPr>
          </a:p>
        </p:txBody>
      </p:sp>
      <p:sp>
        <p:nvSpPr>
          <p:cNvPr id="6" name="CuadroTexto 5">
            <a:extLst>
              <a:ext uri="{FF2B5EF4-FFF2-40B4-BE49-F238E27FC236}">
                <a16:creationId xmlns:a16="http://schemas.microsoft.com/office/drawing/2014/main" id="{2C6F1276-8A04-436C-AD0B-FB676AAD6898}"/>
              </a:ext>
            </a:extLst>
          </p:cNvPr>
          <p:cNvSpPr txBox="1"/>
          <p:nvPr/>
        </p:nvSpPr>
        <p:spPr>
          <a:xfrm>
            <a:off x="2341745" y="226664"/>
            <a:ext cx="4460509" cy="584775"/>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algn="ctr"/>
            <a:r>
              <a:rPr kumimoji="0" lang="es-MX" sz="3200" b="1" i="0" u="none" strike="noStrike" cap="none" normalizeH="0" baseline="0" dirty="0">
                <a:ln>
                  <a:noFill/>
                </a:ln>
                <a:solidFill>
                  <a:srgbClr val="000000"/>
                </a:solidFill>
                <a:effectLst/>
                <a:ea typeface="Times New Roman" pitchFamily="18" charset="0"/>
                <a:cs typeface="Arial" pitchFamily="34" charset="0"/>
              </a:rPr>
              <a:t>Puré de hojas de ortiga</a:t>
            </a:r>
            <a:endParaRPr lang="es-MX" sz="3200" dirty="0"/>
          </a:p>
        </p:txBody>
      </p:sp>
      <p:sp>
        <p:nvSpPr>
          <p:cNvPr id="8" name="CuadroTexto 7">
            <a:extLst>
              <a:ext uri="{FF2B5EF4-FFF2-40B4-BE49-F238E27FC236}">
                <a16:creationId xmlns:a16="http://schemas.microsoft.com/office/drawing/2014/main" id="{9FE2D9F8-8763-42FE-8B80-681441F5D5C6}"/>
              </a:ext>
            </a:extLst>
          </p:cNvPr>
          <p:cNvSpPr txBox="1"/>
          <p:nvPr/>
        </p:nvSpPr>
        <p:spPr>
          <a:xfrm>
            <a:off x="3923928" y="1123936"/>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effectLst/>
                <a:ea typeface="Times New Roman" pitchFamily="18" charset="0"/>
                <a:cs typeface="Arial" pitchFamily="34" charset="0"/>
              </a:rPr>
              <a:t>Sirve para eliminar los pulgones y como fertilizante.</a:t>
            </a:r>
          </a:p>
        </p:txBody>
      </p:sp>
      <p:sp>
        <p:nvSpPr>
          <p:cNvPr id="10" name="CuadroTexto 9">
            <a:extLst>
              <a:ext uri="{FF2B5EF4-FFF2-40B4-BE49-F238E27FC236}">
                <a16:creationId xmlns:a16="http://schemas.microsoft.com/office/drawing/2014/main" id="{4493A87A-49E2-4EC2-923A-8B9ED8797E6E}"/>
              </a:ext>
            </a:extLst>
          </p:cNvPr>
          <p:cNvSpPr txBox="1"/>
          <p:nvPr/>
        </p:nvSpPr>
        <p:spPr>
          <a:xfrm rot="20467759">
            <a:off x="200530" y="1339379"/>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90339" y="2485778"/>
            <a:ext cx="8778196" cy="39703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000000"/>
                </a:solidFill>
                <a:effectLst/>
                <a:ea typeface="Times New Roman" pitchFamily="18" charset="0"/>
                <a:cs typeface="Arial" pitchFamily="34" charset="0"/>
              </a:rPr>
              <a:t>Ingredientes:</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- 5 dientes de ajo</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- 500 </a:t>
            </a:r>
            <a:r>
              <a:rPr kumimoji="0" lang="es-MX" sz="2400" b="0" i="0" u="none" strike="noStrike" cap="none" normalizeH="0" baseline="0" dirty="0" err="1">
                <a:ln>
                  <a:noFill/>
                </a:ln>
                <a:solidFill>
                  <a:srgbClr val="000000"/>
                </a:solidFill>
                <a:effectLst/>
                <a:ea typeface="Times New Roman" pitchFamily="18" charset="0"/>
                <a:cs typeface="Arial" pitchFamily="34" charset="0"/>
              </a:rPr>
              <a:t>cc</a:t>
            </a:r>
            <a:r>
              <a:rPr kumimoji="0" lang="es-MX" sz="2400" b="0" i="0" u="none" strike="noStrike" cap="none" normalizeH="0" baseline="0" dirty="0">
                <a:ln>
                  <a:noFill/>
                </a:ln>
                <a:solidFill>
                  <a:srgbClr val="000000"/>
                </a:solidFill>
                <a:effectLst/>
                <a:ea typeface="Times New Roman" pitchFamily="18" charset="0"/>
                <a:cs typeface="Arial" pitchFamily="34" charset="0"/>
              </a:rPr>
              <a:t> de alcohol fino</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- 500 </a:t>
            </a:r>
            <a:r>
              <a:rPr kumimoji="0" lang="es-MX" sz="2400" b="0" i="0" u="none" strike="noStrike" cap="none" normalizeH="0" baseline="0" dirty="0" err="1">
                <a:ln>
                  <a:noFill/>
                </a:ln>
                <a:solidFill>
                  <a:srgbClr val="000000"/>
                </a:solidFill>
                <a:effectLst/>
                <a:ea typeface="Times New Roman" pitchFamily="18" charset="0"/>
                <a:cs typeface="Arial" pitchFamily="34" charset="0"/>
              </a:rPr>
              <a:t>cc</a:t>
            </a:r>
            <a:r>
              <a:rPr kumimoji="0" lang="es-MX" sz="2400" b="0" i="0" u="none" strike="noStrike" cap="none" normalizeH="0" baseline="0" dirty="0">
                <a:ln>
                  <a:noFill/>
                </a:ln>
                <a:solidFill>
                  <a:srgbClr val="000000"/>
                </a:solidFill>
                <a:effectLst/>
                <a:ea typeface="Times New Roman" pitchFamily="18" charset="0"/>
                <a:cs typeface="Arial" pitchFamily="34" charset="0"/>
              </a:rPr>
              <a:t> de agua</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000000"/>
                </a:solidFill>
                <a:effectLst/>
                <a:ea typeface="Times New Roman" pitchFamily="18" charset="0"/>
                <a:cs typeface="Arial" pitchFamily="34" charset="0"/>
              </a:rPr>
              <a:t>Preparación:</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Colocar todos los ingredientes en el vaso de la licuadora y licuar durante unos 2 o 3 minutos. </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Para conservarlo en buenas condiciones, colocar en un frasco con tapa dentro del refrigerador.</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0" i="0" u="none" strike="noStrike" cap="none" normalizeH="0" baseline="0" dirty="0">
              <a:ln>
                <a:noFill/>
              </a:ln>
              <a:solidFill>
                <a:schemeClr val="tx1"/>
              </a:solidFill>
              <a:effectLst/>
              <a:cs typeface="Arial" pitchFamily="34" charset="0"/>
            </a:endParaRPr>
          </a:p>
        </p:txBody>
      </p:sp>
      <p:pic>
        <p:nvPicPr>
          <p:cNvPr id="4097" name="Imagen 2" descr="http://azu1.facilisimo.com/ima/i/1/b/22/412_680532_6247358_120403.jpg"/>
          <p:cNvPicPr>
            <a:picLocks noChangeAspect="1" noChangeArrowheads="1"/>
          </p:cNvPicPr>
          <p:nvPr/>
        </p:nvPicPr>
        <p:blipFill>
          <a:blip r:embed="rId2" cstate="print"/>
          <a:srcRect/>
          <a:stretch>
            <a:fillRect/>
          </a:stretch>
        </p:blipFill>
        <p:spPr bwMode="auto">
          <a:xfrm>
            <a:off x="5347692" y="2672916"/>
            <a:ext cx="2516560" cy="151216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4099" name="Rectangle 3"/>
          <p:cNvSpPr>
            <a:spLocks noChangeArrowheads="1"/>
          </p:cNvSpPr>
          <p:nvPr/>
        </p:nvSpPr>
        <p:spPr bwMode="auto">
          <a:xfrm>
            <a:off x="0" y="1317625"/>
            <a:ext cx="9144000" cy="0"/>
          </a:xfrm>
          <a:prstGeom prst="rect">
            <a:avLst/>
          </a:prstGeom>
          <a:solidFill>
            <a:srgbClr val="E8E1C5"/>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6" name="CuadroTexto 5">
            <a:extLst>
              <a:ext uri="{FF2B5EF4-FFF2-40B4-BE49-F238E27FC236}">
                <a16:creationId xmlns:a16="http://schemas.microsoft.com/office/drawing/2014/main" id="{34BF52E6-1C5B-4082-BCCF-AABCCD7E69F9}"/>
              </a:ext>
            </a:extLst>
          </p:cNvPr>
          <p:cNvSpPr txBox="1"/>
          <p:nvPr/>
        </p:nvSpPr>
        <p:spPr>
          <a:xfrm>
            <a:off x="2033972" y="219998"/>
            <a:ext cx="4572000" cy="523220"/>
          </a:xfrm>
          <a:prstGeom prst="rect">
            <a:avLst/>
          </a:prstGeom>
          <a:solidFill>
            <a:schemeClr val="bg1"/>
          </a:solidFill>
          <a:ln w="38100">
            <a:solidFill>
              <a:schemeClr val="accent2">
                <a:lumMod val="75000"/>
              </a:schemeClr>
            </a:solidFill>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Alcohol de ajo</a:t>
            </a:r>
            <a:endParaRPr kumimoji="0" lang="es-MX" sz="2800" b="0" i="0" u="none" strike="noStrike" cap="none" normalizeH="0" baseline="0" dirty="0">
              <a:ln>
                <a:noFill/>
              </a:ln>
              <a:solidFill>
                <a:schemeClr val="tx1"/>
              </a:solidFill>
              <a:effectLst/>
              <a:ea typeface="Times New Roman" pitchFamily="18" charset="0"/>
              <a:cs typeface="Arial" pitchFamily="34" charset="0"/>
            </a:endParaRPr>
          </a:p>
        </p:txBody>
      </p:sp>
      <p:sp>
        <p:nvSpPr>
          <p:cNvPr id="7" name="CuadroTexto 6">
            <a:extLst>
              <a:ext uri="{FF2B5EF4-FFF2-40B4-BE49-F238E27FC236}">
                <a16:creationId xmlns:a16="http://schemas.microsoft.com/office/drawing/2014/main" id="{B1A7C4DC-7FBF-4B34-90A6-FD8A3CE6164E}"/>
              </a:ext>
            </a:extLst>
          </p:cNvPr>
          <p:cNvSpPr txBox="1"/>
          <p:nvPr/>
        </p:nvSpPr>
        <p:spPr>
          <a:xfrm rot="20467759">
            <a:off x="200530" y="1339379"/>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
        <p:nvSpPr>
          <p:cNvPr id="8" name="CuadroTexto 7">
            <a:extLst>
              <a:ext uri="{FF2B5EF4-FFF2-40B4-BE49-F238E27FC236}">
                <a16:creationId xmlns:a16="http://schemas.microsoft.com/office/drawing/2014/main" id="{48F62CD1-EB14-4505-A51A-E2EA34857E7F}"/>
              </a:ext>
            </a:extLst>
          </p:cNvPr>
          <p:cNvSpPr txBox="1"/>
          <p:nvPr/>
        </p:nvSpPr>
        <p:spPr>
          <a:xfrm>
            <a:off x="3923928" y="1123936"/>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effectLst/>
                <a:ea typeface="Times New Roman" pitchFamily="18" charset="0"/>
                <a:cs typeface="Arial" pitchFamily="34" charset="0"/>
              </a:rPr>
              <a:t>Sirve para eliminar </a:t>
            </a:r>
            <a:r>
              <a:rPr lang="es-MX" sz="2800" b="1" dirty="0">
                <a:ea typeface="Times New Roman" pitchFamily="18" charset="0"/>
                <a:cs typeface="Arial" pitchFamily="34" charset="0"/>
              </a:rPr>
              <a:t>ácaros, pulgones y gusanos</a:t>
            </a:r>
            <a:endParaRPr kumimoji="0" lang="es-MX" sz="2800" b="1" i="0" u="none" strike="noStrike" cap="none" normalizeH="0" baseline="0" dirty="0">
              <a:ln>
                <a:noFill/>
              </a:ln>
              <a:effectLst/>
              <a:ea typeface="Times New Roman" pitchFamily="18"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9552" y="2643707"/>
            <a:ext cx="8064896" cy="3416320"/>
          </a:xfrm>
          <a:prstGeom prst="rect">
            <a:avLst/>
          </a:prstGeom>
          <a:solidFill>
            <a:schemeClr val="bg1"/>
          </a:solid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000000"/>
                </a:solidFill>
                <a:effectLst/>
                <a:ea typeface="Times New Roman" pitchFamily="18" charset="0"/>
                <a:cs typeface="Arial" pitchFamily="34" charset="0"/>
              </a:rPr>
              <a:t>Ingredientes:</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Dientes de ajo</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Agua</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Olla o cacerola</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000000"/>
                </a:solidFill>
                <a:effectLst/>
                <a:ea typeface="Times New Roman" pitchFamily="18" charset="0"/>
                <a:cs typeface="Arial" pitchFamily="34" charset="0"/>
              </a:rPr>
              <a:t>Preparación:</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Colocar varios dientes de ajo dentro de una olla con agua y dejar reposar un día entero. Llevar a fuego lento y cocinar durante unos 15 minutos aproximadamente. Dejar enfriar y aplicar donde sea necesario.</a:t>
            </a:r>
          </a:p>
        </p:txBody>
      </p:sp>
      <p:sp>
        <p:nvSpPr>
          <p:cNvPr id="3" name="CuadroTexto 2">
            <a:extLst>
              <a:ext uri="{FF2B5EF4-FFF2-40B4-BE49-F238E27FC236}">
                <a16:creationId xmlns:a16="http://schemas.microsoft.com/office/drawing/2014/main" id="{19973B6D-3D66-4C77-AE3C-C454D85FB7B4}"/>
              </a:ext>
            </a:extLst>
          </p:cNvPr>
          <p:cNvSpPr txBox="1"/>
          <p:nvPr/>
        </p:nvSpPr>
        <p:spPr>
          <a:xfrm>
            <a:off x="2555776" y="259495"/>
            <a:ext cx="4460509" cy="584775"/>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a:ln>
                  <a:noFill/>
                </a:ln>
                <a:solidFill>
                  <a:srgbClr val="000000"/>
                </a:solidFill>
                <a:effectLst/>
                <a:ea typeface="Times New Roman" pitchFamily="18" charset="0"/>
                <a:cs typeface="Arial" pitchFamily="34" charset="0"/>
              </a:rPr>
              <a:t>Solución de ajo</a:t>
            </a:r>
          </a:p>
        </p:txBody>
      </p:sp>
      <p:sp>
        <p:nvSpPr>
          <p:cNvPr id="4" name="CuadroTexto 3">
            <a:extLst>
              <a:ext uri="{FF2B5EF4-FFF2-40B4-BE49-F238E27FC236}">
                <a16:creationId xmlns:a16="http://schemas.microsoft.com/office/drawing/2014/main" id="{1A63ECED-5519-4055-995E-96DB7D9E97D9}"/>
              </a:ext>
            </a:extLst>
          </p:cNvPr>
          <p:cNvSpPr txBox="1"/>
          <p:nvPr/>
        </p:nvSpPr>
        <p:spPr>
          <a:xfrm>
            <a:off x="3782756" y="1159174"/>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effectLst/>
                <a:ea typeface="Times New Roman" pitchFamily="18" charset="0"/>
                <a:cs typeface="Arial" pitchFamily="34" charset="0"/>
              </a:rPr>
              <a:t>Sirve para eliminar los pulgones y hormigas</a:t>
            </a:r>
          </a:p>
        </p:txBody>
      </p:sp>
      <p:sp>
        <p:nvSpPr>
          <p:cNvPr id="5" name="CuadroTexto 4">
            <a:extLst>
              <a:ext uri="{FF2B5EF4-FFF2-40B4-BE49-F238E27FC236}">
                <a16:creationId xmlns:a16="http://schemas.microsoft.com/office/drawing/2014/main" id="{C268A779-C0E2-456F-8022-36F8090B6629}"/>
              </a:ext>
            </a:extLst>
          </p:cNvPr>
          <p:cNvSpPr txBox="1"/>
          <p:nvPr/>
        </p:nvSpPr>
        <p:spPr>
          <a:xfrm rot="20467759">
            <a:off x="190415" y="1374618"/>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92E682-1616-4248-A615-43CC62CCCC1A}"/>
              </a:ext>
            </a:extLst>
          </p:cNvPr>
          <p:cNvSpPr txBox="1"/>
          <p:nvPr/>
        </p:nvSpPr>
        <p:spPr>
          <a:xfrm>
            <a:off x="395536" y="2901712"/>
            <a:ext cx="8424936" cy="3416320"/>
          </a:xfrm>
          <a:prstGeom prst="rect">
            <a:avLst/>
          </a:prstGeom>
          <a:solidFill>
            <a:schemeClr val="bg1"/>
          </a:solidFill>
          <a:ln>
            <a:solidFill>
              <a:schemeClr val="accent2">
                <a:lumMod val="75000"/>
              </a:schemeClr>
            </a:solidFill>
          </a:ln>
        </p:spPr>
        <p:txBody>
          <a:bodyPr wrap="square">
            <a:spAutoFit/>
          </a:bodyPr>
          <a:lstStyle/>
          <a:p>
            <a:pPr algn="ctr" fontAlgn="base"/>
            <a:r>
              <a:rPr lang="es-MX" sz="2400" dirty="0"/>
              <a:t> </a:t>
            </a:r>
            <a:r>
              <a:rPr lang="es-MX" sz="2400" b="1" dirty="0"/>
              <a:t>Ingredientes:</a:t>
            </a:r>
            <a:endParaRPr lang="es-MX" sz="2400" dirty="0"/>
          </a:p>
          <a:p>
            <a:pPr fontAlgn="base"/>
            <a:r>
              <a:rPr lang="es-MX" sz="2400" dirty="0"/>
              <a:t>- 60 gramos de tabaco</a:t>
            </a:r>
          </a:p>
          <a:p>
            <a:pPr fontAlgn="base"/>
            <a:r>
              <a:rPr lang="es-MX" sz="2400" dirty="0"/>
              <a:t>- 1000 </a:t>
            </a:r>
            <a:r>
              <a:rPr lang="es-MX" sz="2400" dirty="0" err="1"/>
              <a:t>cc</a:t>
            </a:r>
            <a:r>
              <a:rPr lang="es-MX" sz="2400" dirty="0"/>
              <a:t> de agua</a:t>
            </a:r>
          </a:p>
          <a:p>
            <a:pPr fontAlgn="base">
              <a:buFontTx/>
              <a:buChar char="-"/>
            </a:pPr>
            <a:r>
              <a:rPr lang="es-MX" sz="2400" dirty="0"/>
              <a:t>10 gramos de jabón blanco</a:t>
            </a:r>
          </a:p>
          <a:p>
            <a:pPr algn="just" fontAlgn="base">
              <a:buFontTx/>
              <a:buChar char="-"/>
            </a:pPr>
            <a:r>
              <a:rPr lang="es-MX" sz="2400" b="1" dirty="0"/>
              <a:t>Preparación:</a:t>
            </a:r>
            <a:br>
              <a:rPr lang="es-MX" sz="2400" b="1" dirty="0"/>
            </a:br>
            <a:r>
              <a:rPr lang="es-MX" sz="2400" dirty="0"/>
              <a:t>Se colocan todos los ingredientes dentro de un recipiente y se deja macerar 24 horas. Luego se filtra y se diluye en 3 litros de agua. Se puede usar pulverizándolo o pasándolo sobre las hojas con ayuda de un algodón.</a:t>
            </a:r>
          </a:p>
        </p:txBody>
      </p:sp>
      <p:sp>
        <p:nvSpPr>
          <p:cNvPr id="8" name="CuadroTexto 7">
            <a:extLst>
              <a:ext uri="{FF2B5EF4-FFF2-40B4-BE49-F238E27FC236}">
                <a16:creationId xmlns:a16="http://schemas.microsoft.com/office/drawing/2014/main" id="{A511A344-F251-4DB3-AAAA-4498221FB3DA}"/>
              </a:ext>
            </a:extLst>
          </p:cNvPr>
          <p:cNvSpPr txBox="1"/>
          <p:nvPr/>
        </p:nvSpPr>
        <p:spPr>
          <a:xfrm>
            <a:off x="2555776" y="259495"/>
            <a:ext cx="4460509" cy="584775"/>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a:ln>
                  <a:noFill/>
                </a:ln>
                <a:solidFill>
                  <a:srgbClr val="000000"/>
                </a:solidFill>
                <a:effectLst/>
                <a:ea typeface="Times New Roman" pitchFamily="18" charset="0"/>
                <a:cs typeface="Arial" pitchFamily="34" charset="0"/>
              </a:rPr>
              <a:t>Solución de tabaco</a:t>
            </a:r>
          </a:p>
        </p:txBody>
      </p:sp>
      <p:sp>
        <p:nvSpPr>
          <p:cNvPr id="9" name="CuadroTexto 8">
            <a:extLst>
              <a:ext uri="{FF2B5EF4-FFF2-40B4-BE49-F238E27FC236}">
                <a16:creationId xmlns:a16="http://schemas.microsoft.com/office/drawing/2014/main" id="{04CFE4B7-3C59-4444-B6D9-E3E174A1ECBF}"/>
              </a:ext>
            </a:extLst>
          </p:cNvPr>
          <p:cNvSpPr txBox="1"/>
          <p:nvPr/>
        </p:nvSpPr>
        <p:spPr>
          <a:xfrm>
            <a:off x="3782756" y="1251714"/>
            <a:ext cx="4834328" cy="1384995"/>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lgn="just" eaLnBrk="0" fontAlgn="base" hangingPunct="0">
              <a:spcBef>
                <a:spcPct val="0"/>
              </a:spcBef>
              <a:spcAft>
                <a:spcPct val="0"/>
              </a:spcAft>
            </a:pPr>
            <a:r>
              <a:rPr kumimoji="0" lang="es-MX" sz="2800" b="1" i="0" u="none" strike="noStrike" cap="none" normalizeH="0" baseline="0" dirty="0">
                <a:ln>
                  <a:noFill/>
                </a:ln>
                <a:effectLst/>
                <a:ea typeface="Times New Roman" pitchFamily="18" charset="0"/>
                <a:cs typeface="Arial" pitchFamily="34" charset="0"/>
              </a:rPr>
              <a:t>Sirve para </a:t>
            </a:r>
            <a:r>
              <a:rPr lang="es-MX" sz="2800" b="1" dirty="0">
                <a:cs typeface="Arial" pitchFamily="34" charset="0"/>
              </a:rPr>
              <a:t>controlar los chanchitos de tierra, pulgones, gusanos y arañuela roja</a:t>
            </a:r>
          </a:p>
        </p:txBody>
      </p:sp>
      <p:sp>
        <p:nvSpPr>
          <p:cNvPr id="10" name="CuadroTexto 9">
            <a:extLst>
              <a:ext uri="{FF2B5EF4-FFF2-40B4-BE49-F238E27FC236}">
                <a16:creationId xmlns:a16="http://schemas.microsoft.com/office/drawing/2014/main" id="{C1A491E9-C0EE-4572-955E-F7ED27044B19}"/>
              </a:ext>
            </a:extLst>
          </p:cNvPr>
          <p:cNvSpPr txBox="1"/>
          <p:nvPr/>
        </p:nvSpPr>
        <p:spPr>
          <a:xfrm rot="20467759">
            <a:off x="190415" y="1374618"/>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extLst>
      <p:ext uri="{BB962C8B-B14F-4D97-AF65-F5344CB8AC3E}">
        <p14:creationId xmlns:p14="http://schemas.microsoft.com/office/powerpoint/2010/main" val="398668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92E682-1616-4248-A615-43CC62CCCC1A}"/>
              </a:ext>
            </a:extLst>
          </p:cNvPr>
          <p:cNvSpPr txBox="1"/>
          <p:nvPr/>
        </p:nvSpPr>
        <p:spPr>
          <a:xfrm>
            <a:off x="537558" y="3199902"/>
            <a:ext cx="8496944" cy="3046988"/>
          </a:xfrm>
          <a:prstGeom prst="rect">
            <a:avLst/>
          </a:prstGeom>
          <a:solidFill>
            <a:schemeClr val="bg1"/>
          </a:solidFill>
          <a:ln>
            <a:solidFill>
              <a:schemeClr val="accent2">
                <a:lumMod val="75000"/>
              </a:schemeClr>
            </a:solidFill>
          </a:ln>
        </p:spPr>
        <p:txBody>
          <a:bodyPr wrap="square">
            <a:spAutoFit/>
          </a:bodyPr>
          <a:lstStyle/>
          <a:p>
            <a:pPr algn="ctr" fontAlgn="base"/>
            <a:r>
              <a:rPr lang="es-MX" sz="2400" dirty="0"/>
              <a:t> </a:t>
            </a:r>
            <a:r>
              <a:rPr lang="es-MX" sz="2400" b="1" dirty="0"/>
              <a:t>Ingredientes:</a:t>
            </a:r>
            <a:endParaRPr lang="es-MX" sz="2400" dirty="0"/>
          </a:p>
          <a:p>
            <a:pPr marL="0" marR="0" lvl="0" indent="0" algn="l" defTabSz="914400" rtl="0" eaLnBrk="0" fontAlgn="base" latinLnBrk="0" hangingPunct="0">
              <a:lnSpc>
                <a:spcPct val="100000"/>
              </a:lnSpc>
              <a:spcBef>
                <a:spcPct val="0"/>
              </a:spcBef>
              <a:spcAft>
                <a:spcPct val="0"/>
              </a:spcAft>
              <a:buClrTx/>
              <a:buSzTx/>
              <a:buFontTx/>
              <a:buNone/>
              <a:tabLst/>
            </a:pPr>
            <a:r>
              <a:rPr lang="es-MX" sz="2400" dirty="0"/>
              <a:t>- </a:t>
            </a:r>
            <a:r>
              <a:rPr kumimoji="0" lang="es-MX" sz="2400" b="0" i="0" u="none" strike="noStrike" cap="none" normalizeH="0" baseline="0" dirty="0">
                <a:ln>
                  <a:noFill/>
                </a:ln>
                <a:solidFill>
                  <a:srgbClr val="000000"/>
                </a:solidFill>
                <a:effectLst/>
                <a:ea typeface="Times New Roman" pitchFamily="18" charset="0"/>
                <a:cs typeface="Arial" pitchFamily="34" charset="0"/>
              </a:rPr>
              <a:t> 1 cucharada de polvo de hornear</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- 1000 </a:t>
            </a:r>
            <a:r>
              <a:rPr kumimoji="0" lang="es-MX" sz="2400" b="0" i="0" u="none" strike="noStrike" cap="none" normalizeH="0" baseline="0" dirty="0" err="1">
                <a:ln>
                  <a:noFill/>
                </a:ln>
                <a:solidFill>
                  <a:srgbClr val="000000"/>
                </a:solidFill>
                <a:effectLst/>
                <a:ea typeface="Times New Roman" pitchFamily="18" charset="0"/>
                <a:cs typeface="Arial" pitchFamily="34" charset="0"/>
              </a:rPr>
              <a:t>cc</a:t>
            </a:r>
            <a:r>
              <a:rPr kumimoji="0" lang="es-MX" sz="2400" b="0" i="0" u="none" strike="noStrike" cap="none" normalizeH="0" baseline="0" dirty="0">
                <a:ln>
                  <a:noFill/>
                </a:ln>
                <a:solidFill>
                  <a:srgbClr val="000000"/>
                </a:solidFill>
                <a:effectLst/>
                <a:ea typeface="Times New Roman" pitchFamily="18" charset="0"/>
                <a:cs typeface="Arial" pitchFamily="34" charset="0"/>
              </a:rPr>
              <a:t> de agua</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000000"/>
                </a:solidFill>
                <a:effectLst/>
                <a:ea typeface="Times New Roman" pitchFamily="18" charset="0"/>
                <a:cs typeface="Arial" pitchFamily="34" charset="0"/>
              </a:rPr>
              <a:t>- 1 cucharada de ralladura de jabón blanco</a:t>
            </a:r>
            <a:endParaRPr kumimoji="0" lang="es-MX" sz="2400" b="0" i="0" u="none" strike="noStrike" cap="none" normalizeH="0" baseline="0" dirty="0">
              <a:ln>
                <a:noFill/>
              </a:ln>
              <a:solidFill>
                <a:schemeClr val="tx1"/>
              </a:solidFill>
              <a:effectLst/>
              <a:ea typeface="Times New Roman" pitchFamily="18" charset="0"/>
              <a:cs typeface="Arial" pitchFamily="34" charset="0"/>
            </a:endParaRPr>
          </a:p>
          <a:p>
            <a:pPr fontAlgn="base"/>
            <a:endParaRPr lang="es-MX" sz="2400" b="1" dirty="0"/>
          </a:p>
          <a:p>
            <a:pPr algn="ctr" fontAlgn="base"/>
            <a:r>
              <a:rPr lang="es-MX" sz="2400" b="1" dirty="0"/>
              <a:t>Preparación:</a:t>
            </a:r>
          </a:p>
          <a:p>
            <a:pPr fontAlgn="base"/>
            <a:r>
              <a:rPr kumimoji="0" lang="es-MX" sz="2400" b="0" i="0" u="none" strike="noStrike" cap="none" normalizeH="0" baseline="0" dirty="0">
                <a:ln>
                  <a:noFill/>
                </a:ln>
                <a:solidFill>
                  <a:srgbClr val="000000"/>
                </a:solidFill>
                <a:effectLst/>
                <a:ea typeface="Times New Roman" pitchFamily="18" charset="0"/>
                <a:cs typeface="Arial" pitchFamily="34" charset="0"/>
              </a:rPr>
              <a:t>Mezclar todos los ingredientes y usar cada 7 días, durante 3 meses.</a:t>
            </a:r>
            <a:endParaRPr kumimoji="0" lang="es-MX" sz="2400" b="0" i="0" u="none" strike="noStrike" cap="none" normalizeH="0" baseline="0" dirty="0">
              <a:ln>
                <a:noFill/>
              </a:ln>
              <a:solidFill>
                <a:srgbClr val="000000"/>
              </a:solidFill>
              <a:effectLst/>
              <a:cs typeface="Arial" pitchFamily="34" charset="0"/>
            </a:endParaRPr>
          </a:p>
          <a:p>
            <a:pPr fontAlgn="base"/>
            <a:endParaRPr lang="es-MX" sz="2400" dirty="0"/>
          </a:p>
        </p:txBody>
      </p:sp>
      <p:sp>
        <p:nvSpPr>
          <p:cNvPr id="8" name="CuadroTexto 7">
            <a:extLst>
              <a:ext uri="{FF2B5EF4-FFF2-40B4-BE49-F238E27FC236}">
                <a16:creationId xmlns:a16="http://schemas.microsoft.com/office/drawing/2014/main" id="{A511A344-F251-4DB3-AAAA-4498221FB3DA}"/>
              </a:ext>
            </a:extLst>
          </p:cNvPr>
          <p:cNvSpPr txBox="1"/>
          <p:nvPr/>
        </p:nvSpPr>
        <p:spPr>
          <a:xfrm>
            <a:off x="2555776" y="259495"/>
            <a:ext cx="4460509" cy="1077218"/>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a:ln>
                  <a:noFill/>
                </a:ln>
                <a:solidFill>
                  <a:srgbClr val="000000"/>
                </a:solidFill>
                <a:effectLst/>
                <a:ea typeface="Times New Roman" pitchFamily="18" charset="0"/>
                <a:cs typeface="Arial" pitchFamily="34" charset="0"/>
              </a:rPr>
              <a:t>Preparado con polvo de hornear:</a:t>
            </a:r>
            <a:endParaRPr kumimoji="0" lang="es-MX" sz="3200" b="1" i="0" u="none" strike="noStrike" cap="none" normalizeH="0" baseline="0" dirty="0">
              <a:ln>
                <a:noFill/>
              </a:ln>
              <a:solidFill>
                <a:srgbClr val="000000"/>
              </a:solidFill>
              <a:effectLst/>
              <a:ea typeface="Times New Roman" pitchFamily="18" charset="0"/>
              <a:cs typeface="Arial" pitchFamily="34" charset="0"/>
            </a:endParaRPr>
          </a:p>
        </p:txBody>
      </p:sp>
      <p:sp>
        <p:nvSpPr>
          <p:cNvPr id="9" name="CuadroTexto 8">
            <a:extLst>
              <a:ext uri="{FF2B5EF4-FFF2-40B4-BE49-F238E27FC236}">
                <a16:creationId xmlns:a16="http://schemas.microsoft.com/office/drawing/2014/main" id="{04CFE4B7-3C59-4444-B6D9-E3E174A1ECBF}"/>
              </a:ext>
            </a:extLst>
          </p:cNvPr>
          <p:cNvSpPr txBox="1"/>
          <p:nvPr/>
        </p:nvSpPr>
        <p:spPr>
          <a:xfrm>
            <a:off x="3779912" y="1644746"/>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lgn="just" eaLnBrk="0" fontAlgn="base" hangingPunct="0">
              <a:spcBef>
                <a:spcPct val="0"/>
              </a:spcBef>
              <a:spcAft>
                <a:spcPct val="0"/>
              </a:spcAft>
            </a:pPr>
            <a:r>
              <a:rPr kumimoji="0" lang="es-MX" sz="2800" b="1" i="0" u="none" strike="noStrike" cap="none" normalizeH="0" baseline="0" dirty="0">
                <a:ln>
                  <a:noFill/>
                </a:ln>
                <a:effectLst/>
                <a:ea typeface="Times New Roman" pitchFamily="18" charset="0"/>
                <a:cs typeface="Arial" pitchFamily="34" charset="0"/>
              </a:rPr>
              <a:t>Sirve para </a:t>
            </a:r>
            <a:r>
              <a:rPr lang="es-MX" sz="2800" b="1" dirty="0">
                <a:cs typeface="Arial" pitchFamily="34" charset="0"/>
              </a:rPr>
              <a:t>controlar los chanchitos de tierra y pulgones</a:t>
            </a:r>
          </a:p>
        </p:txBody>
      </p:sp>
      <p:sp>
        <p:nvSpPr>
          <p:cNvPr id="10" name="CuadroTexto 9">
            <a:extLst>
              <a:ext uri="{FF2B5EF4-FFF2-40B4-BE49-F238E27FC236}">
                <a16:creationId xmlns:a16="http://schemas.microsoft.com/office/drawing/2014/main" id="{C1A491E9-C0EE-4572-955E-F7ED27044B19}"/>
              </a:ext>
            </a:extLst>
          </p:cNvPr>
          <p:cNvSpPr txBox="1"/>
          <p:nvPr/>
        </p:nvSpPr>
        <p:spPr>
          <a:xfrm rot="20467759">
            <a:off x="35733" y="1860190"/>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extLst>
      <p:ext uri="{BB962C8B-B14F-4D97-AF65-F5344CB8AC3E}">
        <p14:creationId xmlns:p14="http://schemas.microsoft.com/office/powerpoint/2010/main" val="101786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92E682-1616-4248-A615-43CC62CCCC1A}"/>
              </a:ext>
            </a:extLst>
          </p:cNvPr>
          <p:cNvSpPr txBox="1"/>
          <p:nvPr/>
        </p:nvSpPr>
        <p:spPr>
          <a:xfrm>
            <a:off x="933602" y="2901712"/>
            <a:ext cx="7704856" cy="3170099"/>
          </a:xfrm>
          <a:prstGeom prst="rect">
            <a:avLst/>
          </a:prstGeom>
          <a:solidFill>
            <a:schemeClr val="bg1"/>
          </a:solidFill>
          <a:ln>
            <a:solidFill>
              <a:schemeClr val="accent2">
                <a:lumMod val="75000"/>
              </a:schemeClr>
            </a:solidFill>
          </a:ln>
        </p:spPr>
        <p:txBody>
          <a:bodyPr wrap="square">
            <a:spAutoFit/>
          </a:bodyPr>
          <a:lstStyle/>
          <a:p>
            <a:pPr algn="ctr" fontAlgn="base"/>
            <a:r>
              <a:rPr lang="es-MX" sz="2400" dirty="0"/>
              <a:t> </a:t>
            </a:r>
            <a:r>
              <a:rPr lang="es-MX" sz="2400" b="1" dirty="0"/>
              <a:t>Ingredientes:</a:t>
            </a:r>
            <a:endParaRPr lang="es-MX" sz="2400" dirty="0"/>
          </a:p>
          <a:p>
            <a:pPr fontAlgn="base"/>
            <a:r>
              <a:rPr lang="es-MX" sz="2800" dirty="0"/>
              <a:t>- 300 gramos de hojas de lavanda (frescas)</a:t>
            </a:r>
          </a:p>
          <a:p>
            <a:pPr fontAlgn="base"/>
            <a:r>
              <a:rPr lang="es-MX" sz="2800" dirty="0"/>
              <a:t>- 1 litro de agua</a:t>
            </a:r>
          </a:p>
          <a:p>
            <a:pPr fontAlgn="base"/>
            <a:endParaRPr lang="es-MX" sz="2400" b="1" dirty="0"/>
          </a:p>
          <a:p>
            <a:pPr algn="ctr" fontAlgn="base"/>
            <a:r>
              <a:rPr lang="es-MX" sz="2400" b="1" dirty="0"/>
              <a:t>Preparación:</a:t>
            </a:r>
          </a:p>
          <a:p>
            <a:pPr fontAlgn="base"/>
            <a:r>
              <a:rPr lang="es-MX" sz="2400" dirty="0"/>
              <a:t>Preparar una infusión con los dos ingredientes y pulverizar sobre las plantas atacadas.</a:t>
            </a:r>
          </a:p>
          <a:p>
            <a:pPr fontAlgn="base"/>
            <a:endParaRPr lang="es-MX" sz="2400" b="1" dirty="0"/>
          </a:p>
        </p:txBody>
      </p:sp>
      <p:sp>
        <p:nvSpPr>
          <p:cNvPr id="8" name="CuadroTexto 7">
            <a:extLst>
              <a:ext uri="{FF2B5EF4-FFF2-40B4-BE49-F238E27FC236}">
                <a16:creationId xmlns:a16="http://schemas.microsoft.com/office/drawing/2014/main" id="{A511A344-F251-4DB3-AAAA-4498221FB3DA}"/>
              </a:ext>
            </a:extLst>
          </p:cNvPr>
          <p:cNvSpPr txBox="1"/>
          <p:nvPr/>
        </p:nvSpPr>
        <p:spPr>
          <a:xfrm>
            <a:off x="2555776" y="259495"/>
            <a:ext cx="4460509" cy="584775"/>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sz="3200" b="1"/>
              <a:t>Solución de lavanda</a:t>
            </a:r>
            <a:endParaRPr lang="es-MX" sz="3200" dirty="0"/>
          </a:p>
        </p:txBody>
      </p:sp>
      <p:sp>
        <p:nvSpPr>
          <p:cNvPr id="9" name="CuadroTexto 8">
            <a:extLst>
              <a:ext uri="{FF2B5EF4-FFF2-40B4-BE49-F238E27FC236}">
                <a16:creationId xmlns:a16="http://schemas.microsoft.com/office/drawing/2014/main" id="{04CFE4B7-3C59-4444-B6D9-E3E174A1ECBF}"/>
              </a:ext>
            </a:extLst>
          </p:cNvPr>
          <p:cNvSpPr txBox="1"/>
          <p:nvPr/>
        </p:nvSpPr>
        <p:spPr>
          <a:xfrm>
            <a:off x="3782756" y="1251714"/>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lgn="just" eaLnBrk="0" fontAlgn="base" hangingPunct="0">
              <a:spcBef>
                <a:spcPct val="0"/>
              </a:spcBef>
              <a:spcAft>
                <a:spcPct val="0"/>
              </a:spcAft>
            </a:pPr>
            <a:r>
              <a:rPr kumimoji="0" lang="es-MX" sz="2800" b="1" i="0" u="none" strike="noStrike" cap="none" normalizeH="0" baseline="0" dirty="0">
                <a:ln>
                  <a:noFill/>
                </a:ln>
                <a:effectLst/>
                <a:ea typeface="Times New Roman" pitchFamily="18" charset="0"/>
                <a:cs typeface="Arial" pitchFamily="34" charset="0"/>
              </a:rPr>
              <a:t>Sirve para e</a:t>
            </a:r>
            <a:r>
              <a:rPr lang="es-MX" sz="2800" b="1" dirty="0">
                <a:cs typeface="Arial" pitchFamily="34" charset="0"/>
              </a:rPr>
              <a:t>liminar y repeler hormigas </a:t>
            </a:r>
          </a:p>
        </p:txBody>
      </p:sp>
      <p:sp>
        <p:nvSpPr>
          <p:cNvPr id="10" name="CuadroTexto 9">
            <a:extLst>
              <a:ext uri="{FF2B5EF4-FFF2-40B4-BE49-F238E27FC236}">
                <a16:creationId xmlns:a16="http://schemas.microsoft.com/office/drawing/2014/main" id="{C1A491E9-C0EE-4572-955E-F7ED27044B19}"/>
              </a:ext>
            </a:extLst>
          </p:cNvPr>
          <p:cNvSpPr txBox="1"/>
          <p:nvPr/>
        </p:nvSpPr>
        <p:spPr>
          <a:xfrm rot="20467759">
            <a:off x="35733" y="1860190"/>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extLst>
      <p:ext uri="{BB962C8B-B14F-4D97-AF65-F5344CB8AC3E}">
        <p14:creationId xmlns:p14="http://schemas.microsoft.com/office/powerpoint/2010/main" val="3038043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55576" y="2438266"/>
            <a:ext cx="7632848" cy="397031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s-MX" sz="2800" b="1" dirty="0"/>
              <a:t>Ingredientes:</a:t>
            </a:r>
            <a:endParaRPr lang="es-MX" sz="2800" dirty="0"/>
          </a:p>
          <a:p>
            <a:pPr fontAlgn="base"/>
            <a:r>
              <a:rPr lang="es-MX" sz="2800" dirty="0"/>
              <a:t>- 90 gramos de ajo triturado o picado</a:t>
            </a:r>
          </a:p>
          <a:p>
            <a:pPr fontAlgn="base"/>
            <a:r>
              <a:rPr lang="es-MX" sz="2800" dirty="0"/>
              <a:t>- 2 cucharadas de aceite mineral</a:t>
            </a:r>
          </a:p>
          <a:p>
            <a:pPr fontAlgn="base"/>
            <a:r>
              <a:rPr lang="es-MX" sz="2800" dirty="0"/>
              <a:t>- 500 ml de agua</a:t>
            </a:r>
          </a:p>
          <a:p>
            <a:pPr fontAlgn="base"/>
            <a:r>
              <a:rPr lang="es-MX" sz="2800" dirty="0"/>
              <a:t>-1 cucharada de jabón blanco rallado o en polvo.</a:t>
            </a:r>
          </a:p>
          <a:p>
            <a:pPr fontAlgn="base"/>
            <a:r>
              <a:rPr lang="es-MX" sz="2800" b="1" dirty="0"/>
              <a:t>Preparación:</a:t>
            </a:r>
          </a:p>
          <a:p>
            <a:pPr fontAlgn="base"/>
            <a:r>
              <a:rPr lang="es-MX" sz="2800" dirty="0"/>
              <a:t>Preparar una infusión con los dos ingredientes y pulverizar sobre las plantas atacadas.</a:t>
            </a:r>
          </a:p>
          <a:p>
            <a:pPr fontAlgn="base"/>
            <a:endParaRPr lang="es-MX" sz="2800" dirty="0"/>
          </a:p>
        </p:txBody>
      </p:sp>
      <p:sp>
        <p:nvSpPr>
          <p:cNvPr id="3" name="CuadroTexto 2">
            <a:extLst>
              <a:ext uri="{FF2B5EF4-FFF2-40B4-BE49-F238E27FC236}">
                <a16:creationId xmlns:a16="http://schemas.microsoft.com/office/drawing/2014/main" id="{D18B25A3-AD31-45F4-BB4D-275F6D81B776}"/>
              </a:ext>
            </a:extLst>
          </p:cNvPr>
          <p:cNvSpPr txBox="1"/>
          <p:nvPr/>
        </p:nvSpPr>
        <p:spPr>
          <a:xfrm>
            <a:off x="2555776" y="259495"/>
            <a:ext cx="4460509" cy="584775"/>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algn="ctr" eaLnBrk="0" fontAlgn="base" hangingPunct="0">
              <a:spcBef>
                <a:spcPct val="0"/>
              </a:spcBef>
              <a:spcAft>
                <a:spcPct val="0"/>
              </a:spcAft>
            </a:pPr>
            <a:r>
              <a:rPr lang="es-MX" sz="3200" b="1" dirty="0"/>
              <a:t>Solución de ajo y aceite</a:t>
            </a:r>
          </a:p>
        </p:txBody>
      </p:sp>
      <p:sp>
        <p:nvSpPr>
          <p:cNvPr id="4" name="CuadroTexto 3">
            <a:extLst>
              <a:ext uri="{FF2B5EF4-FFF2-40B4-BE49-F238E27FC236}">
                <a16:creationId xmlns:a16="http://schemas.microsoft.com/office/drawing/2014/main" id="{19DA0C3F-C261-483B-ADDF-3C568F4029D3}"/>
              </a:ext>
            </a:extLst>
          </p:cNvPr>
          <p:cNvSpPr txBox="1"/>
          <p:nvPr/>
        </p:nvSpPr>
        <p:spPr>
          <a:xfrm>
            <a:off x="3782756" y="1251714"/>
            <a:ext cx="4834328" cy="954107"/>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lgn="just" eaLnBrk="0" fontAlgn="base" hangingPunct="0">
              <a:spcBef>
                <a:spcPct val="0"/>
              </a:spcBef>
              <a:spcAft>
                <a:spcPct val="0"/>
              </a:spcAft>
            </a:pPr>
            <a:r>
              <a:rPr kumimoji="0" lang="es-MX" sz="2800" b="1" i="0" u="none" strike="noStrike" cap="none" normalizeH="0" baseline="0" dirty="0">
                <a:ln>
                  <a:noFill/>
                </a:ln>
                <a:effectLst/>
                <a:ea typeface="Times New Roman" pitchFamily="18" charset="0"/>
                <a:cs typeface="Arial" pitchFamily="34" charset="0"/>
              </a:rPr>
              <a:t>Sirve para </a:t>
            </a:r>
            <a:r>
              <a:rPr lang="es-MX" sz="2800" b="1" dirty="0">
                <a:cs typeface="Arial" pitchFamily="34" charset="0"/>
              </a:rPr>
              <a:t>controlar gusanos, orugas y mosca blanca</a:t>
            </a:r>
          </a:p>
        </p:txBody>
      </p:sp>
      <p:sp>
        <p:nvSpPr>
          <p:cNvPr id="5" name="CuadroTexto 4">
            <a:extLst>
              <a:ext uri="{FF2B5EF4-FFF2-40B4-BE49-F238E27FC236}">
                <a16:creationId xmlns:a16="http://schemas.microsoft.com/office/drawing/2014/main" id="{545DCFBC-58AA-49B9-8F8F-A031489026CA}"/>
              </a:ext>
            </a:extLst>
          </p:cNvPr>
          <p:cNvSpPr txBox="1"/>
          <p:nvPr/>
        </p:nvSpPr>
        <p:spPr>
          <a:xfrm rot="20467759">
            <a:off x="11637" y="1438583"/>
            <a:ext cx="2742764" cy="523220"/>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2800" b="1" i="0" u="none" strike="noStrike" cap="none" normalizeH="0" baseline="0" dirty="0">
                <a:ln>
                  <a:noFill/>
                </a:ln>
                <a:solidFill>
                  <a:srgbClr val="000000"/>
                </a:solidFill>
                <a:effectLst/>
                <a:ea typeface="Times New Roman" pitchFamily="18" charset="0"/>
                <a:cs typeface="Arial" pitchFamily="34" charset="0"/>
              </a:rPr>
              <a:t>¿Para qué sirve?</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670</Words>
  <Application>Microsoft Office PowerPoint</Application>
  <PresentationFormat>Presentación en pantalla (4:3)</PresentationFormat>
  <Paragraphs>84</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inherit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Guadalupe Lara Lopez</dc:creator>
  <cp:lastModifiedBy>Maria Guadalupe Lara Lopez</cp:lastModifiedBy>
  <cp:revision>5</cp:revision>
  <dcterms:created xsi:type="dcterms:W3CDTF">2020-10-04T17:19:11Z</dcterms:created>
  <dcterms:modified xsi:type="dcterms:W3CDTF">2021-10-01T22:12:57Z</dcterms:modified>
</cp:coreProperties>
</file>