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9/24/2021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1560" y="878432"/>
            <a:ext cx="9966960" cy="3035808"/>
          </a:xfrm>
        </p:spPr>
        <p:txBody>
          <a:bodyPr/>
          <a:lstStyle/>
          <a:p>
            <a:r>
              <a:rPr lang="es-MX" dirty="0" smtClean="0"/>
              <a:t>Cambios afectivos y psicosociales</a:t>
            </a:r>
            <a:br>
              <a:rPr lang="es-MX" dirty="0" smtClean="0"/>
            </a:br>
            <a:r>
              <a:rPr lang="es-MX" dirty="0" smtClean="0"/>
              <a:t>(mentales)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4094474"/>
            <a:ext cx="3665381" cy="24718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933" y="4094474"/>
            <a:ext cx="3176743" cy="23056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152" y="4094474"/>
            <a:ext cx="2522547" cy="23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91673" y="888642"/>
            <a:ext cx="2498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 smtClean="0"/>
              <a:t>Pensamientos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 smtClean="0"/>
              <a:t>Gustos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 smtClean="0"/>
              <a:t>preocupaciones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507" y="201591"/>
            <a:ext cx="4050271" cy="297606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99488" y="3431138"/>
            <a:ext cx="7199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La  </a:t>
            </a:r>
            <a:r>
              <a:rPr lang="es-MX" dirty="0">
                <a:solidFill>
                  <a:srgbClr val="FF0000"/>
                </a:solidFill>
              </a:rPr>
              <a:t>lucha por la independencia</a:t>
            </a:r>
            <a:r>
              <a:rPr lang="es-MX" dirty="0"/>
              <a:t>: experiencias fuera del </a:t>
            </a:r>
            <a:r>
              <a:rPr lang="es-MX" dirty="0" smtClean="0"/>
              <a:t>núcleo </a:t>
            </a:r>
            <a:r>
              <a:rPr lang="es-MX" dirty="0"/>
              <a:t>familiar y dejar de seguir </a:t>
            </a:r>
            <a:r>
              <a:rPr lang="es-MX" dirty="0" err="1"/>
              <a:t>gunas</a:t>
            </a:r>
            <a:r>
              <a:rPr lang="es-MX" dirty="0"/>
              <a:t> </a:t>
            </a:r>
            <a:r>
              <a:rPr lang="es-MX" dirty="0" smtClean="0"/>
              <a:t>normas. Comunicación complicada con los papas, falta de comprensión.</a:t>
            </a:r>
            <a:endParaRPr lang="es-MX" dirty="0"/>
          </a:p>
        </p:txBody>
      </p:sp>
      <p:sp>
        <p:nvSpPr>
          <p:cNvPr id="2" name="CuadroTexto 1"/>
          <p:cNvSpPr txBox="1"/>
          <p:nvPr/>
        </p:nvSpPr>
        <p:spPr>
          <a:xfrm>
            <a:off x="5038819" y="4607946"/>
            <a:ext cx="6848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La experimentación:  probar estilos y conductas nuevas ´para ti, incluso acercándote a un nievo grupo de amigos para descubrir la identidad.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008" y="4435401"/>
            <a:ext cx="2922333" cy="219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926541" y="645459"/>
            <a:ext cx="4961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Preocupación</a:t>
            </a:r>
            <a:r>
              <a:rPr lang="es-MX" dirty="0" smtClean="0"/>
              <a:t> </a:t>
            </a:r>
            <a:r>
              <a:rPr lang="es-MX" dirty="0" smtClean="0">
                <a:solidFill>
                  <a:srgbClr val="FF0000"/>
                </a:solidFill>
              </a:rPr>
              <a:t>por el aspecto corporal</a:t>
            </a:r>
            <a:r>
              <a:rPr lang="es-MX" dirty="0" smtClean="0"/>
              <a:t>:  extrañamiento y rechazo al propio cuerpo e inseguridad respecto a su atractivo.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974" y="251291"/>
            <a:ext cx="3648075" cy="38004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926541" y="2312893"/>
            <a:ext cx="5567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Integración con el grupo de amigos</a:t>
            </a:r>
            <a:r>
              <a:rPr lang="es-MX" dirty="0" smtClean="0"/>
              <a:t>:  Experimentan emociones similares.</a:t>
            </a:r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04" y="363070"/>
            <a:ext cx="2914914" cy="318695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178422" y="4149539"/>
            <a:ext cx="766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El desarrollo de la identidad: </a:t>
            </a:r>
            <a:r>
              <a:rPr lang="es-MX" dirty="0" smtClean="0"/>
              <a:t>intentas definirte a ti mismo, lo que eres, lo que piensas, lo que haces y lo que puedes llegar a ser.</a:t>
            </a:r>
            <a:endParaRPr lang="es-MX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69" y="4536677"/>
            <a:ext cx="2010054" cy="189693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348318" y="5701553"/>
            <a:ext cx="649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La pertenencia a grupos: </a:t>
            </a:r>
            <a:r>
              <a:rPr lang="es-MX" dirty="0" smtClean="0"/>
              <a:t>diversos (virtual, en persona)  para convivir , divertirse o de apoyo a grupos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884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264</TotalTime>
  <Words>142</Words>
  <Application>Microsoft Office PowerPoint</Application>
  <PresentationFormat>Panorámica</PresentationFormat>
  <Paragraphs>10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Rockwell</vt:lpstr>
      <vt:lpstr>Rockwell Condensed</vt:lpstr>
      <vt:lpstr>Wingdings</vt:lpstr>
      <vt:lpstr>Tipo de madera</vt:lpstr>
      <vt:lpstr>Cambios afectivos y psicosociales (mentales)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Cambios afectivos y psicosociales (mentales)</dc:title>
  <dc:creator>barbara isabel de la luz martinez</dc:creator>
  <cp:lastModifiedBy>barbara isabel de la luz martinez</cp:lastModifiedBy>
  <cp:revision>6</cp:revision>
  <dcterms:created xsi:type="dcterms:W3CDTF">2021-09-23T21:27:09Z</dcterms:created>
  <dcterms:modified xsi:type="dcterms:W3CDTF">2021-09-25T02:17:36Z</dcterms:modified>
</cp:coreProperties>
</file>