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57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54" autoAdjust="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55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91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6830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188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10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151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104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575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7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3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3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25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83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12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10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827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32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3DA63-26FE-4AA1-A121-4A512E699C99}" type="datetimeFigureOut">
              <a:rPr lang="es-MX" smtClean="0"/>
              <a:t>17/09/2021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679B-D268-47F2-AE80-E239B929B6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300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799D7-6263-46DF-851A-2E01ED160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349" y="395110"/>
            <a:ext cx="9664503" cy="2034293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rgbClr val="FFFF00"/>
                </a:solidFill>
                <a:latin typeface="Bahnschrift Light SemiCondensed" panose="020B0502040204020203" pitchFamily="34" charset="0"/>
              </a:rPr>
              <a:t>EDUCACIÓN FÍSICA </a:t>
            </a:r>
            <a:br>
              <a:rPr lang="es-MX" dirty="0">
                <a:solidFill>
                  <a:srgbClr val="FFFF00"/>
                </a:solidFill>
                <a:latin typeface="Bahnschrift Light SemiCondensed" panose="020B0502040204020203" pitchFamily="34" charset="0"/>
              </a:rPr>
            </a:br>
            <a:r>
              <a:rPr lang="es-MX" dirty="0">
                <a:solidFill>
                  <a:srgbClr val="FFFF00"/>
                </a:solidFill>
                <a:latin typeface="Bahnschrift Light SemiCondensed" panose="020B0502040204020203" pitchFamily="34" charset="0"/>
              </a:rPr>
              <a:t>II SECUNDARIA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330F18-C83B-4170-9EBA-8140A1B78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156" y="3602038"/>
            <a:ext cx="5796202" cy="1726318"/>
          </a:xfrm>
        </p:spPr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accent4">
                    <a:lumMod val="40000"/>
                    <a:lumOff val="60000"/>
                  </a:schemeClr>
                </a:solidFill>
                <a:latin typeface="Agency FB" panose="020B0503020202020204" pitchFamily="34" charset="0"/>
              </a:rPr>
              <a:t>RUTINA TABATA</a:t>
            </a:r>
          </a:p>
        </p:txBody>
      </p:sp>
    </p:spTree>
    <p:extLst>
      <p:ext uri="{BB962C8B-B14F-4D97-AF65-F5344CB8AC3E}">
        <p14:creationId xmlns:p14="http://schemas.microsoft.com/office/powerpoint/2010/main" val="256737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099C5-1835-4190-B915-4BF39F27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solidFill>
                  <a:srgbClr val="FFFF00"/>
                </a:solidFill>
              </a:rPr>
              <a:t>PRESENTACIÓN DE LAS ACTIVIDADES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F81CE549-9828-4531-978A-2F15F7B0D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4294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sz="4800" dirty="0">
                <a:latin typeface="Agency FB" panose="020B0503020202020204" pitchFamily="34" charset="0"/>
              </a:rPr>
              <a:t>EJERCICIOS CON MUSICA</a:t>
            </a:r>
          </a:p>
          <a:p>
            <a:pPr algn="ctr"/>
            <a:endParaRPr lang="es-MX" sz="4800" dirty="0">
              <a:latin typeface="Agency FB" panose="020B0503020202020204" pitchFamily="34" charset="0"/>
            </a:endParaRPr>
          </a:p>
          <a:p>
            <a:pPr algn="ctr"/>
            <a:r>
              <a:rPr lang="es-MX" sz="4800" dirty="0">
                <a:latin typeface="Agency FB" panose="020B0503020202020204" pitchFamily="34" charset="0"/>
              </a:rPr>
              <a:t>ANOTACIONES EN LA LIBRETA</a:t>
            </a:r>
          </a:p>
          <a:p>
            <a:pPr marL="0" indent="0" algn="ctr">
              <a:buNone/>
            </a:pPr>
            <a:endParaRPr lang="es-MX" sz="4800" dirty="0">
              <a:latin typeface="Agency FB" panose="020B0503020202020204" pitchFamily="34" charset="0"/>
            </a:endParaRPr>
          </a:p>
          <a:p>
            <a:pPr algn="ctr"/>
            <a:r>
              <a:rPr lang="es-MX" sz="4800" dirty="0">
                <a:latin typeface="Agency FB" panose="020B0503020202020204" pitchFamily="34" charset="0"/>
              </a:rPr>
              <a:t>COMO SE SINTIERON AL TRABAJAR</a:t>
            </a:r>
          </a:p>
        </p:txBody>
      </p:sp>
    </p:spTree>
    <p:extLst>
      <p:ext uri="{BB962C8B-B14F-4D97-AF65-F5344CB8AC3E}">
        <p14:creationId xmlns:p14="http://schemas.microsoft.com/office/powerpoint/2010/main" val="384017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4F9A7-1559-43CE-BAF5-655AF3C87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400" dirty="0">
                <a:solidFill>
                  <a:srgbClr val="FFFF00"/>
                </a:solidFill>
              </a:rPr>
              <a:t>VIDEO TABATA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D043F3-8BAF-4E49-A502-604D855B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7D521B5-7CCA-49FB-A5E6-7B5A0904844F}"/>
              </a:ext>
            </a:extLst>
          </p:cNvPr>
          <p:cNvSpPr txBox="1"/>
          <p:nvPr/>
        </p:nvSpPr>
        <p:spPr>
          <a:xfrm>
            <a:off x="1103311" y="3095284"/>
            <a:ext cx="9180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000" dirty="0"/>
              <a:t>https://youtu.be/rk_PPAYX21w</a:t>
            </a:r>
          </a:p>
        </p:txBody>
      </p:sp>
    </p:spTree>
    <p:extLst>
      <p:ext uri="{BB962C8B-B14F-4D97-AF65-F5344CB8AC3E}">
        <p14:creationId xmlns:p14="http://schemas.microsoft.com/office/powerpoint/2010/main" val="55449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fectos positivos y contraindicaciones de la actividad física en la salud y  calidad de vida del alumnado | Campuseducacion.com">
            <a:extLst>
              <a:ext uri="{FF2B5EF4-FFF2-40B4-BE49-F238E27FC236}">
                <a16:creationId xmlns:a16="http://schemas.microsoft.com/office/drawing/2014/main" id="{7A348024-EE9B-4E5D-A7F0-E748B024A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7" y="1209821"/>
            <a:ext cx="11271957" cy="549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81D8B24-4194-40FC-8078-7B3D4BC4F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67" y="154745"/>
            <a:ext cx="11111696" cy="1294227"/>
          </a:xfrm>
        </p:spPr>
        <p:txBody>
          <a:bodyPr>
            <a:normAutofit/>
          </a:bodyPr>
          <a:lstStyle/>
          <a:p>
            <a:pPr algn="ctr"/>
            <a:r>
              <a:rPr lang="es-MX" sz="4400" dirty="0">
                <a:solidFill>
                  <a:srgbClr val="FFFF00"/>
                </a:solidFill>
                <a:latin typeface="Agency FB" panose="020B0503020202020204" pitchFamily="34" charset="0"/>
              </a:rPr>
              <a:t>NOS VEMOS LA PROXIMA SEMANA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BF34B5A-BAA2-4B76-8EDD-881C18F70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5221706"/>
            <a:ext cx="9613861" cy="163629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MX" sz="5400" dirty="0">
                <a:solidFill>
                  <a:srgbClr val="002060"/>
                </a:solidFill>
                <a:latin typeface="Agency FB" panose="020B0503020202020204" pitchFamily="34" charset="0"/>
              </a:rPr>
              <a:t>  SIGAN REALIZANDO EJERCICIO EN CASA</a:t>
            </a:r>
          </a:p>
          <a:p>
            <a:pPr marL="0" indent="0" algn="ctr">
              <a:buNone/>
            </a:pPr>
            <a:r>
              <a:rPr lang="es-MX" sz="7200" dirty="0">
                <a:solidFill>
                  <a:srgbClr val="002060"/>
                </a:solidFill>
                <a:latin typeface="Agency FB" panose="020B0503020202020204" pitchFamily="34" charset="0"/>
              </a:rPr>
              <a:t>   #MueveteEnCasaAlbatros</a:t>
            </a:r>
            <a:endParaRPr lang="es-MX" sz="5400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46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213</TotalTime>
  <Words>48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Agency FB</vt:lpstr>
      <vt:lpstr>Arial</vt:lpstr>
      <vt:lpstr>Bahnschrift Light SemiCondensed</vt:lpstr>
      <vt:lpstr>Tw Cen MT</vt:lpstr>
      <vt:lpstr>Circuito</vt:lpstr>
      <vt:lpstr>EDUCACIÓN FÍSICA  II SECUNDARIA</vt:lpstr>
      <vt:lpstr>PRESENTACIÓN DE LAS ACTIVIDADES</vt:lpstr>
      <vt:lpstr>VIDEO TABATA</vt:lpstr>
      <vt:lpstr>NOS VEMOS LA PROXIMA SEMANA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EDUCACION FISICA  I SECUNDARIA</dc:title>
  <dc:creator>527831045743</dc:creator>
  <cp:lastModifiedBy>527831045743</cp:lastModifiedBy>
  <cp:revision>16</cp:revision>
  <dcterms:created xsi:type="dcterms:W3CDTF">2020-08-26T05:04:49Z</dcterms:created>
  <dcterms:modified xsi:type="dcterms:W3CDTF">2021-09-17T18:54:25Z</dcterms:modified>
</cp:coreProperties>
</file>