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 smtClean="0"/>
              <a:t>DIVERSIDAD CULTURAL E INTERCULTURALIDAD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 smtClean="0"/>
              <a:t>Aprendizaje esperado: Asumirás una actitud de respeto y empatía hacia la diversidad cultural local, nacional y mundial, para contribuir a la convivencia intercultural.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504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DIVERSIDAD CULTURAL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/>
          <a:lstStyle/>
          <a:p>
            <a:r>
              <a:rPr lang="es-MX" dirty="0" smtClean="0"/>
              <a:t>Es un principio que reconoce las diferencias culturales entre diversos grupos humanos, así como la coexistencia, convivencia e interacción entre diferentes culturas dentro de un mismo espacio geográfico.</a:t>
            </a:r>
          </a:p>
          <a:p>
            <a:r>
              <a:rPr lang="es-MX" dirty="0" smtClean="0"/>
              <a:t>Variedad de culturas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Esa variedad consiste en las diferencias que incluye:</a:t>
            </a:r>
          </a:p>
          <a:p>
            <a:pPr marL="0" indent="0">
              <a:buNone/>
            </a:pPr>
            <a:r>
              <a:rPr lang="es-MX" dirty="0" smtClean="0"/>
              <a:t>-sexo                                                           -idioma</a:t>
            </a:r>
          </a:p>
          <a:p>
            <a:pPr marL="0" indent="0">
              <a:buNone/>
            </a:pPr>
            <a:r>
              <a:rPr lang="es-MX" dirty="0" smtClean="0"/>
              <a:t>-aspecto físico                                             -costumbres  y tradiciones</a:t>
            </a:r>
          </a:p>
          <a:p>
            <a:pPr marL="0" indent="0">
              <a:buNone/>
            </a:pPr>
            <a:r>
              <a:rPr lang="es-MX" dirty="0" smtClean="0"/>
              <a:t>-origen étnico                                              -vestimenta</a:t>
            </a:r>
          </a:p>
          <a:p>
            <a:pPr marL="0" indent="0">
              <a:buNone/>
            </a:pPr>
            <a:r>
              <a:rPr lang="es-MX" dirty="0" smtClean="0"/>
              <a:t>-formas de entender el mundo                     -gastronomía</a:t>
            </a:r>
          </a:p>
          <a:p>
            <a:pPr marL="0" indent="0">
              <a:buNone/>
            </a:pPr>
            <a:r>
              <a:rPr lang="es-MX" dirty="0" smtClean="0"/>
              <a:t>-religión</a:t>
            </a:r>
          </a:p>
          <a:p>
            <a:pPr marL="0" indent="0">
              <a:buNone/>
            </a:pPr>
            <a:r>
              <a:rPr lang="es-MX" dirty="0" smtClean="0"/>
              <a:t>-componente político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302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INTERCULTURALIDAD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/>
          <a:lstStyle/>
          <a:p>
            <a:r>
              <a:rPr lang="es-MX" dirty="0" smtClean="0"/>
              <a:t>Es el respeto, igualdad, integración y convivencia entre las culturas la cual debe existir.</a:t>
            </a:r>
          </a:p>
          <a:p>
            <a:r>
              <a:rPr lang="es-MX" dirty="0" smtClean="0"/>
              <a:t>Esta va desde la convivencia entre tus compañeros de grupo hasta la humanidad en general.</a:t>
            </a:r>
          </a:p>
          <a:p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LA FALTA DE INTERCULTURALIDAD HA DADO LUGAR A: </a:t>
            </a:r>
          </a:p>
          <a:p>
            <a:pPr marL="0" indent="0">
              <a:buNone/>
            </a:pPr>
            <a:r>
              <a:rPr lang="es-MX" dirty="0" smtClean="0"/>
              <a:t>Etnocentrismo</a:t>
            </a:r>
          </a:p>
          <a:p>
            <a:pPr marL="0" indent="0">
              <a:buNone/>
            </a:pPr>
            <a:r>
              <a:rPr lang="es-MX" dirty="0" smtClean="0"/>
              <a:t>Discriminación </a:t>
            </a:r>
          </a:p>
          <a:p>
            <a:pPr marL="0" indent="0">
              <a:buNone/>
            </a:pPr>
            <a:r>
              <a:rPr lang="es-MX" dirty="0" smtClean="0"/>
              <a:t>Marginación </a:t>
            </a:r>
          </a:p>
          <a:p>
            <a:pPr marL="0" indent="0">
              <a:buNone/>
            </a:pPr>
            <a:r>
              <a:rPr lang="es-MX" dirty="0" smtClean="0"/>
              <a:t>Exclusión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573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17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/>
              <a:t>RESPETO A LA DIVERSIDADCULTURAL Y CONVIVENCIA INTERCULTURAL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Todos formamos parte de una gran familia llamada: Humanidad</a:t>
            </a:r>
          </a:p>
          <a:p>
            <a:pPr marL="0" indent="0" algn="ctr">
              <a:buNone/>
            </a:pPr>
            <a:r>
              <a:rPr lang="es-MX" dirty="0" smtClean="0"/>
              <a:t>HUMANIDAD</a:t>
            </a:r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Compartimos rasgos que nos hacen similares; pero al mismo tiempo, tenemos características que nos hacen únicos.</a:t>
            </a:r>
          </a:p>
          <a:p>
            <a:pPr marL="0" indent="0" algn="ctr">
              <a:buNone/>
            </a:pPr>
            <a:r>
              <a:rPr lang="es-MX" dirty="0" smtClean="0"/>
              <a:t>CULTURA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A la forma como vemos el mundo, a nosotros mismos y a los demás.</a:t>
            </a:r>
          </a:p>
          <a:p>
            <a:pPr marL="0" indent="0" algn="ctr">
              <a:buNone/>
            </a:pPr>
            <a:r>
              <a:rPr lang="es-MX" dirty="0" smtClean="0"/>
              <a:t>Todo lo creado por el hombre tanto material como inmaterial.</a:t>
            </a:r>
          </a:p>
          <a:p>
            <a:pPr marL="0" indent="0" algn="ctr">
              <a:buNone/>
            </a:pPr>
            <a:r>
              <a:rPr lang="es-MX" dirty="0" smtClean="0"/>
              <a:t>La cultura es un componente del espacio geográfico.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</p:txBody>
      </p:sp>
      <p:sp>
        <p:nvSpPr>
          <p:cNvPr id="4" name="Flecha abajo 3"/>
          <p:cNvSpPr/>
          <p:nvPr/>
        </p:nvSpPr>
        <p:spPr>
          <a:xfrm>
            <a:off x="4834000" y="2150771"/>
            <a:ext cx="283335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012" y="3620004"/>
            <a:ext cx="335309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3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pPr algn="ctr"/>
            <a:r>
              <a:rPr lang="es-MX" dirty="0" smtClean="0"/>
              <a:t>RESPONDE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/>
          <a:lstStyle/>
          <a:p>
            <a:r>
              <a:rPr lang="es-MX" dirty="0" smtClean="0"/>
              <a:t>¿QUÉ ELEMENTOS CULTURALES COMPARTIMOS?</a:t>
            </a:r>
          </a:p>
          <a:p>
            <a:endParaRPr lang="es-MX" dirty="0"/>
          </a:p>
          <a:p>
            <a:r>
              <a:rPr lang="es-MX" dirty="0" smtClean="0"/>
              <a:t>PÁG 129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792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Hoy debido a las migraciones, medios de comunicación masiva e internet, se comparten en el mundo distintos modos de: pensar, vestir, de comunicar, de organizarse de crear artísticamente, entre otros modos de expresión cultural.</a:t>
            </a:r>
          </a:p>
          <a:p>
            <a:r>
              <a:rPr lang="es-MX" dirty="0" smtClean="0"/>
              <a:t>¿LA FALTA DE RESPETO HACIA OTRAS CULTURAS QUÉ HA PROVOCADO? </a:t>
            </a:r>
            <a:r>
              <a:rPr lang="es-MX" smtClean="0"/>
              <a:t>129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00417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290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DIVERSIDAD CULTURAL E INTERCULTURALIDAD</vt:lpstr>
      <vt:lpstr>DIVERSIDAD CULTURAL </vt:lpstr>
      <vt:lpstr>INTERCULTURALIDAD</vt:lpstr>
      <vt:lpstr>Presentación de PowerPoint</vt:lpstr>
      <vt:lpstr>RESPETO A LA DIVERSIDADCULTURAL Y CONVIVENCIA INTERCULTURAL</vt:lpstr>
      <vt:lpstr>RESPONDE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8</cp:revision>
  <dcterms:created xsi:type="dcterms:W3CDTF">2021-01-30T04:51:08Z</dcterms:created>
  <dcterms:modified xsi:type="dcterms:W3CDTF">2021-02-03T05:36:53Z</dcterms:modified>
</cp:coreProperties>
</file>