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DINÁMICA DE LA POBLACIÓN Y SUS IMPLICACIONES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s-MX" dirty="0" smtClean="0"/>
              <a:t>PROPÓSITO: Argumentarás implicaciones ambientales, sociales, económicas del crecimiento, la composición y la distribución de la población mundial.</a:t>
            </a:r>
            <a:endParaRPr lang="es-MX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4201" y="798490"/>
            <a:ext cx="4166181" cy="271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798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613666"/>
          </a:xfrm>
        </p:spPr>
        <p:txBody>
          <a:bodyPr>
            <a:normAutofit fontScale="90000"/>
          </a:bodyPr>
          <a:lstStyle/>
          <a:p>
            <a:r>
              <a:rPr lang="es-MX" sz="2400" dirty="0" smtClean="0"/>
              <a:t>Implicaciones del crecimiento, distribución y estructura de la población.</a:t>
            </a:r>
            <a:endParaRPr lang="es-MX" sz="24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674254"/>
            <a:ext cx="10820400" cy="454443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dirty="0" smtClean="0"/>
              <a:t>Responde:</a:t>
            </a:r>
          </a:p>
          <a:p>
            <a:pPr marL="0" indent="0">
              <a:buNone/>
            </a:pPr>
            <a:r>
              <a:rPr lang="es-MX" dirty="0" smtClean="0"/>
              <a:t>Qué necesitas para sobrevivir durante un día: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Ahora multiplícalo por los individuos de tu salón, por los de tu secundaria, por los del país y por los del mundo.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Cuáles serían las implicaciones de necesitar tantos recursos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Dónde y cómo viven tantas personas</a:t>
            </a:r>
          </a:p>
          <a:p>
            <a:pPr marL="0" indent="0">
              <a:buNone/>
            </a:pPr>
            <a:endParaRPr lang="es-MX" dirty="0" smtClean="0"/>
          </a:p>
          <a:p>
            <a:pPr marL="0" indent="0">
              <a:buNone/>
            </a:pPr>
            <a:r>
              <a:rPr lang="es-MX" dirty="0" smtClean="0"/>
              <a:t>Hacia donde van sus deshechos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32579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223494"/>
            <a:ext cx="10820400" cy="4995192"/>
          </a:xfrm>
        </p:spPr>
        <p:txBody>
          <a:bodyPr/>
          <a:lstStyle/>
          <a:p>
            <a:pPr marL="0" indent="0">
              <a:buNone/>
            </a:pPr>
            <a:r>
              <a:rPr lang="es-MX" b="1" dirty="0" smtClean="0"/>
              <a:t>Los elementos más importantes para describir el cambio n las poblaciones son:</a:t>
            </a:r>
          </a:p>
          <a:p>
            <a:pPr marL="457200" indent="-457200">
              <a:buAutoNum type="alphaLcParenR"/>
            </a:pPr>
            <a:r>
              <a:rPr lang="es-MX" b="1" dirty="0" smtClean="0"/>
              <a:t>Tamaño</a:t>
            </a:r>
          </a:p>
          <a:p>
            <a:pPr marL="457200" indent="-457200">
              <a:buAutoNum type="alphaLcParenR"/>
            </a:pPr>
            <a:r>
              <a:rPr lang="es-MX" b="1" dirty="0" smtClean="0"/>
              <a:t>Estructura</a:t>
            </a:r>
          </a:p>
          <a:p>
            <a:pPr marL="457200" indent="-457200">
              <a:buAutoNum type="alphaLcParenR"/>
            </a:pPr>
            <a:r>
              <a:rPr lang="es-MX" b="1" dirty="0" smtClean="0"/>
              <a:t>Distribución   </a:t>
            </a:r>
          </a:p>
          <a:p>
            <a:pPr marL="457200" indent="-457200">
              <a:buAutoNum type="alphaLcParenR"/>
            </a:pPr>
            <a:endParaRPr lang="es-MX" b="1" dirty="0"/>
          </a:p>
          <a:p>
            <a:pPr marL="0" indent="0">
              <a:buNone/>
            </a:pPr>
            <a:r>
              <a:rPr lang="es-MX" b="1" dirty="0" smtClean="0"/>
              <a:t>TAMAÑO:</a:t>
            </a:r>
          </a:p>
          <a:p>
            <a:pPr marL="457200" indent="-457200">
              <a:buAutoNum type="alphaUcParenR"/>
            </a:pPr>
            <a:r>
              <a:rPr lang="es-MX" b="1" dirty="0" smtClean="0"/>
              <a:t>Población absoluta.- Total de habitantes en un territorio y momento determinado.</a:t>
            </a:r>
          </a:p>
          <a:p>
            <a:pPr marL="0" indent="0">
              <a:buNone/>
            </a:pPr>
            <a:r>
              <a:rPr lang="es-MX" b="1" dirty="0"/>
              <a:t> </a:t>
            </a:r>
            <a:r>
              <a:rPr lang="es-MX" b="1" dirty="0" smtClean="0"/>
              <a:t>      </a:t>
            </a:r>
            <a:r>
              <a:rPr lang="es-MX" b="1" dirty="0"/>
              <a:t>E</a:t>
            </a:r>
            <a:r>
              <a:rPr lang="es-MX" b="1" dirty="0" smtClean="0"/>
              <a:t>s dinámico 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Anota cuáles son los cinco países más poblados del mundo.  (</a:t>
            </a:r>
            <a:r>
              <a:rPr lang="es-MX" dirty="0" err="1" smtClean="0"/>
              <a:t>pág</a:t>
            </a:r>
            <a:r>
              <a:rPr lang="es-MX" dirty="0" smtClean="0"/>
              <a:t> 105)</a:t>
            </a:r>
          </a:p>
          <a:p>
            <a:pPr marL="457200" indent="-457200">
              <a:buAutoNum type="alphaLcParenR"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6946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575030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>Responde </a:t>
            </a:r>
            <a:r>
              <a:rPr lang="es-MX" dirty="0" err="1" smtClean="0"/>
              <a:t>pág</a:t>
            </a:r>
            <a:r>
              <a:rPr lang="es-MX" dirty="0" smtClean="0"/>
              <a:t> 106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85800" y="1584102"/>
            <a:ext cx="10820400" cy="4634584"/>
          </a:xfrm>
        </p:spPr>
        <p:txBody>
          <a:bodyPr/>
          <a:lstStyle/>
          <a:p>
            <a:r>
              <a:rPr lang="es-MX" dirty="0" smtClean="0"/>
              <a:t>1.-cuando alguien nace o llega a un territorio ¿cómo se l llama?</a:t>
            </a:r>
          </a:p>
          <a:p>
            <a:r>
              <a:rPr lang="es-MX" dirty="0" smtClean="0"/>
              <a:t>2.-cuando alguien muere o se va del territorio ¿cómo se le llama?</a:t>
            </a:r>
          </a:p>
          <a:p>
            <a:r>
              <a:rPr lang="es-MX" dirty="0" smtClean="0"/>
              <a:t>3.-qué país en un futuro rebasará en población absoluta al país más poblado del mundo.</a:t>
            </a:r>
          </a:p>
          <a:p>
            <a:endParaRPr lang="es-MX" dirty="0"/>
          </a:p>
          <a:p>
            <a:pPr marL="0" indent="0">
              <a:buNone/>
            </a:pPr>
            <a:r>
              <a:rPr lang="es-MX" dirty="0" smtClean="0"/>
              <a:t>4.-¿cómo se le llama a la diferencia entre las entradas y las salidas de población?</a:t>
            </a:r>
          </a:p>
          <a:p>
            <a:pPr marL="0" indent="0">
              <a:buNone/>
            </a:pPr>
            <a:r>
              <a:rPr lang="es-MX" dirty="0" smtClean="0"/>
              <a:t>5.-¿cómo se expresa?</a:t>
            </a:r>
          </a:p>
          <a:p>
            <a:pPr marL="0" indent="0">
              <a:buNone/>
            </a:pPr>
            <a:r>
              <a:rPr lang="es-MX" dirty="0" smtClean="0"/>
              <a:t>6.-¿cuáles son las razones por las que crece una población?</a:t>
            </a:r>
          </a:p>
          <a:p>
            <a:pPr marL="0" indent="0">
              <a:buNone/>
            </a:pPr>
            <a:r>
              <a:rPr lang="es-MX" dirty="0" smtClean="0"/>
              <a:t>7.-resuelve el ejercicio de la </a:t>
            </a:r>
            <a:r>
              <a:rPr lang="es-MX" dirty="0" err="1" smtClean="0"/>
              <a:t>pág</a:t>
            </a:r>
            <a:r>
              <a:rPr lang="es-MX" dirty="0" smtClean="0"/>
              <a:t> 106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157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MX" dirty="0" smtClean="0"/>
              <a:t>8.-¿cuándo la tasa de crecimiento es negativa?</a:t>
            </a:r>
            <a:endParaRPr lang="es-MX" dirty="0"/>
          </a:p>
          <a:p>
            <a:pPr marL="0" indent="0">
              <a:buNone/>
            </a:pPr>
            <a:r>
              <a:rPr lang="es-MX" dirty="0" smtClean="0"/>
              <a:t>9.-si en tu localidad llegaran 20 veces más bebés de los que nacen habitualmente el próximo mes ¿qué crees que se necesitaría?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10.-por el contrario, ¿qué sucedería, si se salieran de la localidad 10 veces más personas de lo habitual?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891865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Fenómenos que modifican las tasas de crecimiento de la población pueden ser de dos tipos:</a:t>
            </a:r>
          </a:p>
          <a:p>
            <a:r>
              <a:rPr lang="es-MX" dirty="0" smtClean="0"/>
              <a:t>A) naturales.- Inundaciones, sequías, sismos, tsunamis etc.</a:t>
            </a:r>
          </a:p>
          <a:p>
            <a:r>
              <a:rPr lang="es-MX" dirty="0" smtClean="0"/>
              <a:t>B) sociales.- Albergan las relacionadas con la salud, la economía, la cultura y la política.</a:t>
            </a:r>
          </a:p>
          <a:p>
            <a:endParaRPr lang="es-MX" dirty="0"/>
          </a:p>
          <a:p>
            <a:r>
              <a:rPr lang="es-MX" dirty="0" smtClean="0"/>
              <a:t>(</a:t>
            </a:r>
            <a:r>
              <a:rPr lang="es-MX" dirty="0" err="1" smtClean="0"/>
              <a:t>pág</a:t>
            </a:r>
            <a:r>
              <a:rPr lang="es-MX" dirty="0" smtClean="0"/>
              <a:t> 106)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66619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Otro indicador para conocer la población es:</a:t>
            </a:r>
          </a:p>
          <a:p>
            <a:pPr marL="0" indent="0">
              <a:buNone/>
            </a:pPr>
            <a:r>
              <a:rPr lang="es-MX" dirty="0" smtClean="0"/>
              <a:t>Población relativa o densidad de población.- Indica el número de personas que habita por kilómetro cuadrado. (km2) </a:t>
            </a:r>
            <a:r>
              <a:rPr lang="es-MX" dirty="0" err="1" smtClean="0"/>
              <a:t>pág</a:t>
            </a:r>
            <a:r>
              <a:rPr lang="es-MX" dirty="0" smtClean="0"/>
              <a:t> 109</a:t>
            </a:r>
          </a:p>
          <a:p>
            <a:pPr marL="0" indent="0">
              <a:buNone/>
            </a:pPr>
            <a:endParaRPr lang="es-MX" dirty="0"/>
          </a:p>
          <a:p>
            <a:pPr marL="0" indent="0">
              <a:buNone/>
            </a:pPr>
            <a:r>
              <a:rPr lang="es-MX" dirty="0" smtClean="0"/>
              <a:t>Resolvemos actividad de la pág. </a:t>
            </a:r>
            <a:r>
              <a:rPr lang="es-MX" smtClean="0"/>
              <a:t>109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904282230"/>
      </p:ext>
    </p:extLst>
  </p:cSld>
  <p:clrMapOvr>
    <a:masterClrMapping/>
  </p:clrMapOvr>
</p:sld>
</file>

<file path=ppt/theme/theme1.xml><?xml version="1.0" encoding="utf-8"?>
<a:theme xmlns:a="http://schemas.openxmlformats.org/drawingml/2006/main" name="Estela de condensación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Estela de condensación</Template>
  <TotalTime>83</TotalTime>
  <Words>393</Words>
  <Application>Microsoft Office PowerPoint</Application>
  <PresentationFormat>Panorámica</PresentationFormat>
  <Paragraphs>45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Arial</vt:lpstr>
      <vt:lpstr>Century Gothic</vt:lpstr>
      <vt:lpstr>Estela de condensación</vt:lpstr>
      <vt:lpstr>DINÁMICA DE LA POBLACIÓN Y SUS IMPLICACIONES</vt:lpstr>
      <vt:lpstr>Implicaciones del crecimiento, distribución y estructura de la población.</vt:lpstr>
      <vt:lpstr>Presentación de PowerPoint</vt:lpstr>
      <vt:lpstr>Responde pág 106</vt:lpstr>
      <vt:lpstr>Presentación de PowerPoint</vt:lpstr>
      <vt:lpstr>Presentación de PowerPoint</vt:lpstr>
      <vt:lpstr>Presentación de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DINÁMICA DE LA POBLACIÓN Y SUS IMPLICACIONES</dc:title>
  <dc:creator>Equipo</dc:creator>
  <cp:lastModifiedBy>Equipo</cp:lastModifiedBy>
  <cp:revision>10</cp:revision>
  <dcterms:created xsi:type="dcterms:W3CDTF">2021-01-08T16:34:09Z</dcterms:created>
  <dcterms:modified xsi:type="dcterms:W3CDTF">2022-02-04T17:47:17Z</dcterms:modified>
</cp:coreProperties>
</file>