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8679" y="1352283"/>
            <a:ext cx="10820400" cy="5227012"/>
          </a:xfrm>
        </p:spPr>
        <p:txBody>
          <a:bodyPr>
            <a:normAutofit/>
          </a:bodyPr>
          <a:lstStyle/>
          <a:p>
            <a:r>
              <a:rPr lang="es-MX" dirty="0"/>
              <a:t>PÁGINA 94</a:t>
            </a:r>
          </a:p>
          <a:p>
            <a:r>
              <a:rPr lang="es-MX" dirty="0"/>
              <a:t>El tiempo geológico y la evolución han determinado las características de los seres vivos.</a:t>
            </a:r>
          </a:p>
          <a:p>
            <a:pPr marL="0" indent="0">
              <a:buNone/>
            </a:pPr>
            <a:endParaRPr lang="es-MX" dirty="0"/>
          </a:p>
          <a:p>
            <a:r>
              <a:rPr lang="es-MX" dirty="0"/>
              <a:t>El movimiento de las placas tectónicas que separó a los continentes creó grandes regiones; la biomasa que se encontraba en cada una de ellas adquirió peculiaridades diferente a las condiciones ambientales.</a:t>
            </a:r>
          </a:p>
          <a:p>
            <a:pPr marL="0" indent="0">
              <a:buNone/>
            </a:pPr>
            <a:endParaRPr lang="es-MX" dirty="0"/>
          </a:p>
          <a:p>
            <a:r>
              <a:rPr lang="es-MX" dirty="0"/>
              <a:t>En la historia geológica, los bloques continentales se separaron hasta conformar los territorios que conocemos.</a:t>
            </a:r>
          </a:p>
          <a:p>
            <a:pPr marL="0" indent="0">
              <a:buNone/>
            </a:pPr>
            <a:endParaRPr lang="es-MX" dirty="0"/>
          </a:p>
          <a:p>
            <a:r>
              <a:rPr lang="es-MX" dirty="0"/>
              <a:t>En  este proceso se distinguen siete regiones con características biológicas comunes, nombradas: </a:t>
            </a:r>
            <a:r>
              <a:rPr lang="es-MX" b="1" dirty="0"/>
              <a:t>BIOGEOGRÁFICAS O ECOZONAS.</a:t>
            </a: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76282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57503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Responde </a:t>
            </a:r>
            <a:r>
              <a:rPr lang="es-MX" dirty="0" err="1" smtClean="0"/>
              <a:t>pág</a:t>
            </a:r>
            <a:r>
              <a:rPr lang="es-MX" dirty="0" smtClean="0"/>
              <a:t> 106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584102"/>
            <a:ext cx="10820400" cy="4634584"/>
          </a:xfrm>
        </p:spPr>
        <p:txBody>
          <a:bodyPr/>
          <a:lstStyle/>
          <a:p>
            <a:r>
              <a:rPr lang="es-MX" dirty="0" smtClean="0"/>
              <a:t>1.-cuando alguien nace o llega a un territorio ¿cómo se l llama?</a:t>
            </a:r>
          </a:p>
          <a:p>
            <a:r>
              <a:rPr lang="es-MX" dirty="0" smtClean="0"/>
              <a:t>2.-cuando alguien muere o se va del territorio ¿cómo se le llama?</a:t>
            </a:r>
          </a:p>
          <a:p>
            <a:r>
              <a:rPr lang="es-MX" dirty="0" smtClean="0"/>
              <a:t>3.-qué país en un futuro rebasará en población absoluta al país más poblado del mundo.</a:t>
            </a:r>
          </a:p>
          <a:p>
            <a:endParaRPr lang="es-MX" dirty="0"/>
          </a:p>
          <a:p>
            <a:pPr marL="0" indent="0">
              <a:buNone/>
            </a:pPr>
            <a:r>
              <a:rPr lang="es-MX" dirty="0" smtClean="0"/>
              <a:t>4.-¿cómo se le llama a la diferencia entre las entradas y las salidas de población?</a:t>
            </a:r>
          </a:p>
          <a:p>
            <a:pPr marL="0" indent="0">
              <a:buNone/>
            </a:pPr>
            <a:r>
              <a:rPr lang="es-MX" dirty="0" smtClean="0"/>
              <a:t>5.-¿cómo se expresa?</a:t>
            </a:r>
          </a:p>
          <a:p>
            <a:pPr marL="0" indent="0">
              <a:buNone/>
            </a:pPr>
            <a:r>
              <a:rPr lang="es-MX" dirty="0" smtClean="0"/>
              <a:t>6.-¿cuáles son las razones por las que crece una población?</a:t>
            </a:r>
          </a:p>
          <a:p>
            <a:pPr marL="0" indent="0">
              <a:buNone/>
            </a:pPr>
            <a:r>
              <a:rPr lang="es-MX" dirty="0" smtClean="0"/>
              <a:t>7.-resuelve el ejercicio de la </a:t>
            </a:r>
            <a:r>
              <a:rPr lang="es-MX" dirty="0" err="1" smtClean="0"/>
              <a:t>pág</a:t>
            </a:r>
            <a:r>
              <a:rPr lang="es-MX" dirty="0" smtClean="0"/>
              <a:t> 106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81573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8.-¿cuándo la tasa de crecimiento es negativa?</a:t>
            </a:r>
            <a:endParaRPr lang="es-MX" dirty="0"/>
          </a:p>
          <a:p>
            <a:pPr marL="0" indent="0">
              <a:buNone/>
            </a:pPr>
            <a:r>
              <a:rPr lang="es-MX" dirty="0" smtClean="0"/>
              <a:t>9.-si en tu localidad llegaran 20 veces más bebés de los que nacen habitualmente el próximo mes ¿qué crees que se necesitaría?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10.-por el contrario, ¿qué sucedería, si se salieran de la localidad 10 veces más personas de lo habitual?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89186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Fenómenos que modifican las tasas de crecimiento de la población pueden ser de dos tipos:</a:t>
            </a:r>
          </a:p>
          <a:p>
            <a:r>
              <a:rPr lang="es-MX" dirty="0" smtClean="0"/>
              <a:t>A) naturales.- Inundaciones, sequías, sismos, tsunamis etc.</a:t>
            </a:r>
          </a:p>
          <a:p>
            <a:r>
              <a:rPr lang="es-MX" dirty="0" smtClean="0"/>
              <a:t>B) sociales.- Albergan las relacionadas con la salud, la economía, la cultura y la política.</a:t>
            </a:r>
          </a:p>
          <a:p>
            <a:endParaRPr lang="es-MX" dirty="0"/>
          </a:p>
          <a:p>
            <a:r>
              <a:rPr lang="es-MX" dirty="0" smtClean="0"/>
              <a:t>(</a:t>
            </a:r>
            <a:r>
              <a:rPr lang="es-MX" dirty="0" err="1" smtClean="0"/>
              <a:t>pág</a:t>
            </a:r>
            <a:r>
              <a:rPr lang="es-MX" dirty="0" smtClean="0"/>
              <a:t> 106)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66619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Otro indicador para conocer la población es:</a:t>
            </a:r>
          </a:p>
          <a:p>
            <a:pPr marL="0" indent="0">
              <a:buNone/>
            </a:pPr>
            <a:r>
              <a:rPr lang="es-MX" dirty="0" smtClean="0"/>
              <a:t>Población relativa o densidad de población.- Indica el número de personas que habita por kilómetro cuadrado. (km2) </a:t>
            </a:r>
            <a:r>
              <a:rPr lang="es-MX" dirty="0" err="1" smtClean="0"/>
              <a:t>pág</a:t>
            </a:r>
            <a:r>
              <a:rPr lang="es-MX" dirty="0" smtClean="0"/>
              <a:t> 109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Resolvemos actividad de la pág. </a:t>
            </a:r>
            <a:r>
              <a:rPr lang="es-MX" smtClean="0"/>
              <a:t>109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04282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613666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ECOZONAS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8057" y="1569333"/>
            <a:ext cx="8455885" cy="45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98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652303"/>
          </a:xfrm>
        </p:spPr>
        <p:txBody>
          <a:bodyPr/>
          <a:lstStyle/>
          <a:p>
            <a:pPr algn="ctr"/>
            <a:r>
              <a:rPr lang="es-MX" dirty="0" smtClean="0"/>
              <a:t>RESPONDE PÁG 96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635618"/>
            <a:ext cx="10820400" cy="4583068"/>
          </a:xfrm>
        </p:spPr>
        <p:txBody>
          <a:bodyPr/>
          <a:lstStyle/>
          <a:p>
            <a:r>
              <a:rPr lang="es-MX" dirty="0"/>
              <a:t>¿Qué favorece a la diversidad biológica</a:t>
            </a:r>
            <a:r>
              <a:rPr lang="es-MX" dirty="0" smtClean="0"/>
              <a:t>?</a:t>
            </a:r>
          </a:p>
          <a:p>
            <a:endParaRPr lang="es-MX" dirty="0"/>
          </a:p>
          <a:p>
            <a:r>
              <a:rPr lang="es-MX" dirty="0"/>
              <a:t>¿Por qué se dice que la altitud es un factor determinante para la biodiversidad en los territorios</a:t>
            </a:r>
            <a:r>
              <a:rPr lang="es-MX" dirty="0" smtClean="0"/>
              <a:t>?</a:t>
            </a:r>
          </a:p>
          <a:p>
            <a:endParaRPr lang="es-MX" dirty="0"/>
          </a:p>
          <a:p>
            <a:r>
              <a:rPr lang="es-MX" dirty="0"/>
              <a:t>¿Qué sucede con la vegetación de menor altitud?</a:t>
            </a:r>
          </a:p>
          <a:p>
            <a:endParaRPr lang="es-MX" dirty="0"/>
          </a:p>
          <a:p>
            <a:r>
              <a:rPr lang="es-MX" dirty="0"/>
              <a:t>Elabora una lista brevemente de las características de una región con clima tropical, seco, frío y tundra  (subrayar)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28022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639424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PAÍSES MEGADIVERSOS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545466"/>
            <a:ext cx="10820400" cy="4673220"/>
          </a:xfrm>
        </p:spPr>
        <p:txBody>
          <a:bodyPr/>
          <a:lstStyle/>
          <a:p>
            <a:r>
              <a:rPr lang="es-MX" dirty="0"/>
              <a:t>Se les llama países </a:t>
            </a:r>
            <a:r>
              <a:rPr lang="es-MX" dirty="0" err="1"/>
              <a:t>megadiversos</a:t>
            </a:r>
            <a:r>
              <a:rPr lang="es-MX" dirty="0"/>
              <a:t> a aquéllos que cuentan con mayor cantidad y diversidad de especies animales y vegetales.</a:t>
            </a:r>
          </a:p>
          <a:p>
            <a:r>
              <a:rPr lang="es-MX" dirty="0"/>
              <a:t>México forma parte de ese grupo </a:t>
            </a:r>
          </a:p>
          <a:p>
            <a:r>
              <a:rPr lang="es-MX" dirty="0"/>
              <a:t>En el continente americano: Brasil, Colombia, Ecuador, Estados Unidos y Venezuela y Perú.</a:t>
            </a:r>
          </a:p>
          <a:p>
            <a:r>
              <a:rPr lang="es-MX" dirty="0"/>
              <a:t>África: Congo, Madagascar y Sudáfrica </a:t>
            </a:r>
          </a:p>
          <a:p>
            <a:r>
              <a:rPr lang="es-MX" dirty="0"/>
              <a:t>Asia: China, India, Malasia e Indonesia</a:t>
            </a:r>
          </a:p>
          <a:p>
            <a:r>
              <a:rPr lang="es-MX" dirty="0"/>
              <a:t>Oceanía: Australia y Nueva Guinea</a:t>
            </a:r>
          </a:p>
          <a:p>
            <a:endParaRPr lang="es-MX" dirty="0"/>
          </a:p>
          <a:p>
            <a:pPr marL="0" indent="0">
              <a:buNone/>
            </a:pPr>
            <a:r>
              <a:rPr lang="es-MX" dirty="0"/>
              <a:t>El conjunto de todos estos países concentra entre el 60% y 70% de todas las especies vegetales y animales a escala mundial.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58282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626545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RESPONDE PÁG 97 Y 98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635618"/>
            <a:ext cx="10820400" cy="4583068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Qué especies destacan en:</a:t>
            </a:r>
          </a:p>
          <a:p>
            <a:pPr marL="0" indent="0">
              <a:buNone/>
            </a:pPr>
            <a:r>
              <a:rPr lang="es-MX" dirty="0"/>
              <a:t>Brasil: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México: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¿Por qué en los océanos existe mayor biodiversidad en las plataformas continentales?</a:t>
            </a:r>
          </a:p>
        </p:txBody>
      </p:sp>
    </p:spTree>
    <p:extLst>
      <p:ext uri="{BB962C8B-B14F-4D97-AF65-F5344CB8AC3E}">
        <p14:creationId xmlns:p14="http://schemas.microsoft.com/office/powerpoint/2010/main" val="1731757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600788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ESPECIES ENDÉMICAS  PÁG 98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622738"/>
            <a:ext cx="10820400" cy="4595947"/>
          </a:xfrm>
        </p:spPr>
        <p:txBody>
          <a:bodyPr/>
          <a:lstStyle/>
          <a:p>
            <a:r>
              <a:rPr lang="es-MX" dirty="0"/>
              <a:t>Las especies endémicas son aquellas que sólo habitan en un lugar determinado. </a:t>
            </a:r>
          </a:p>
          <a:p>
            <a:endParaRPr lang="es-MX" dirty="0"/>
          </a:p>
          <a:p>
            <a:r>
              <a:rPr lang="es-MX" dirty="0"/>
              <a:t>México:</a:t>
            </a:r>
          </a:p>
          <a:p>
            <a:pPr>
              <a:buAutoNum type="alphaLcParenR"/>
            </a:pPr>
            <a:r>
              <a:rPr lang="es-MX" dirty="0"/>
              <a:t>45% anfibios y reptiles</a:t>
            </a:r>
          </a:p>
          <a:p>
            <a:pPr>
              <a:buAutoNum type="alphaLcParenR"/>
            </a:pPr>
            <a:r>
              <a:rPr lang="es-MX" dirty="0"/>
              <a:t>11% de las aves</a:t>
            </a:r>
          </a:p>
          <a:p>
            <a:pPr>
              <a:buAutoNum type="alphaLcParenR"/>
            </a:pPr>
            <a:r>
              <a:rPr lang="es-MX" dirty="0"/>
              <a:t>74% cactus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smtClean="0"/>
              <a:t>PÁG 100 A 104   EJERCICIOS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22626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DINÁMICA DE LA POBLACIÓN Y SUS IMPLICACIONES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s-MX" dirty="0" smtClean="0"/>
              <a:t>PROPÓSITO: Argumentarás implicaciones ambientales, sociales, económicas del crecimiento, la composición y la distribución de la población mundial.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201" y="798490"/>
            <a:ext cx="4166181" cy="271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88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613666"/>
          </a:xfrm>
        </p:spPr>
        <p:txBody>
          <a:bodyPr>
            <a:normAutofit fontScale="90000"/>
          </a:bodyPr>
          <a:lstStyle/>
          <a:p>
            <a:r>
              <a:rPr lang="es-MX" sz="2400" dirty="0" smtClean="0"/>
              <a:t>Implicaciones del crecimiento, distribución y estructura de la población.</a:t>
            </a:r>
            <a:endParaRPr lang="es-MX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674254"/>
            <a:ext cx="10820400" cy="45444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dirty="0" smtClean="0"/>
              <a:t>Responde:</a:t>
            </a:r>
          </a:p>
          <a:p>
            <a:pPr marL="0" indent="0">
              <a:buNone/>
            </a:pPr>
            <a:r>
              <a:rPr lang="es-MX" dirty="0" smtClean="0"/>
              <a:t>Qué necesitas para sobrevivir durante un día: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Ahora multiplícalo por los individuos de tu salón, por los de tu secundaria, por los del país y por los del mundo.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Cuáles serían las implicaciones de necesitar tantos recursos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Dónde y cómo viven tantas personas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Hacia donde van sus deshechos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83257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223494"/>
            <a:ext cx="10820400" cy="4995192"/>
          </a:xfrm>
        </p:spPr>
        <p:txBody>
          <a:bodyPr/>
          <a:lstStyle/>
          <a:p>
            <a:pPr marL="0" indent="0">
              <a:buNone/>
            </a:pPr>
            <a:r>
              <a:rPr lang="es-MX" b="1" dirty="0" smtClean="0"/>
              <a:t>Los elementos más importantes para describir el cambio n las poblaciones son:</a:t>
            </a:r>
          </a:p>
          <a:p>
            <a:pPr marL="457200" indent="-457200">
              <a:buAutoNum type="alphaLcParenR"/>
            </a:pPr>
            <a:r>
              <a:rPr lang="es-MX" b="1" dirty="0" smtClean="0"/>
              <a:t>Tamaño</a:t>
            </a:r>
          </a:p>
          <a:p>
            <a:pPr marL="457200" indent="-457200">
              <a:buAutoNum type="alphaLcParenR"/>
            </a:pPr>
            <a:r>
              <a:rPr lang="es-MX" b="1" dirty="0" smtClean="0"/>
              <a:t>Estructura</a:t>
            </a:r>
          </a:p>
          <a:p>
            <a:pPr marL="457200" indent="-457200">
              <a:buAutoNum type="alphaLcParenR"/>
            </a:pPr>
            <a:r>
              <a:rPr lang="es-MX" b="1" dirty="0" smtClean="0"/>
              <a:t>Distribución   </a:t>
            </a:r>
          </a:p>
          <a:p>
            <a:pPr marL="457200" indent="-457200">
              <a:buAutoNum type="alphaLcParenR"/>
            </a:pPr>
            <a:endParaRPr lang="es-MX" b="1" dirty="0"/>
          </a:p>
          <a:p>
            <a:pPr marL="0" indent="0">
              <a:buNone/>
            </a:pPr>
            <a:r>
              <a:rPr lang="es-MX" b="1" dirty="0" smtClean="0"/>
              <a:t>TAMAÑO:</a:t>
            </a:r>
          </a:p>
          <a:p>
            <a:pPr marL="457200" indent="-457200">
              <a:buAutoNum type="alphaUcParenR"/>
            </a:pPr>
            <a:r>
              <a:rPr lang="es-MX" b="1" dirty="0" smtClean="0"/>
              <a:t>Población absoluta.- Total de habitantes en un territorio y momento determinado.</a:t>
            </a:r>
          </a:p>
          <a:p>
            <a:pPr marL="0" indent="0">
              <a:buNone/>
            </a:pPr>
            <a:r>
              <a:rPr lang="es-MX" b="1" dirty="0"/>
              <a:t> </a:t>
            </a:r>
            <a:r>
              <a:rPr lang="es-MX" b="1" dirty="0" smtClean="0"/>
              <a:t>      </a:t>
            </a:r>
            <a:r>
              <a:rPr lang="es-MX" b="1" dirty="0"/>
              <a:t>E</a:t>
            </a:r>
            <a:r>
              <a:rPr lang="es-MX" b="1" dirty="0" smtClean="0"/>
              <a:t>s dinámico 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Anota cuáles son los cinco países más poblados del mundo.  (</a:t>
            </a:r>
            <a:r>
              <a:rPr lang="es-MX" dirty="0" err="1" smtClean="0"/>
              <a:t>pág</a:t>
            </a:r>
            <a:r>
              <a:rPr lang="es-MX" dirty="0" smtClean="0"/>
              <a:t> 105)</a:t>
            </a:r>
          </a:p>
          <a:p>
            <a:pPr marL="457200" indent="-457200">
              <a:buAutoNum type="alphaLcParenR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86946163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82</TotalTime>
  <Words>699</Words>
  <Application>Microsoft Office PowerPoint</Application>
  <PresentationFormat>Panorámica</PresentationFormat>
  <Paragraphs>89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Estela de condensación</vt:lpstr>
      <vt:lpstr>Presentación de PowerPoint</vt:lpstr>
      <vt:lpstr>ECOZONAS</vt:lpstr>
      <vt:lpstr>RESPONDE PÁG 96</vt:lpstr>
      <vt:lpstr>PAÍSES MEGADIVERSOS</vt:lpstr>
      <vt:lpstr>RESPONDE PÁG 97 Y 98</vt:lpstr>
      <vt:lpstr>ESPECIES ENDÉMICAS  PÁG 98</vt:lpstr>
      <vt:lpstr>DINÁMICA DE LA POBLACIÓN Y SUS IMPLICACIONES</vt:lpstr>
      <vt:lpstr>Implicaciones del crecimiento, distribución y estructura de la población.</vt:lpstr>
      <vt:lpstr>Presentación de PowerPoint</vt:lpstr>
      <vt:lpstr>Responde pág 106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DINÁMICA DE LA POBLACIÓN Y SUS IMPLICACIONES</dc:title>
  <dc:creator>Equipo</dc:creator>
  <cp:lastModifiedBy>Equipo</cp:lastModifiedBy>
  <cp:revision>9</cp:revision>
  <dcterms:created xsi:type="dcterms:W3CDTF">2021-01-08T16:34:09Z</dcterms:created>
  <dcterms:modified xsi:type="dcterms:W3CDTF">2022-01-21T00:59:11Z</dcterms:modified>
</cp:coreProperties>
</file>