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54" autoAdjust="0"/>
  </p:normalViewPr>
  <p:slideViewPr>
    <p:cSldViewPr snapToGrid="0">
      <p:cViewPr varScale="1">
        <p:scale>
          <a:sx n="68" d="100"/>
          <a:sy n="68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63-26FE-4AA1-A121-4A512E699C99}" type="datetimeFigureOut">
              <a:rPr lang="es-MX" smtClean="0"/>
              <a:t>03/09/2021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79B-D268-47F2-AE80-E239B929B6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75406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63-26FE-4AA1-A121-4A512E699C99}" type="datetimeFigureOut">
              <a:rPr lang="es-MX" smtClean="0"/>
              <a:t>03/09/2021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79B-D268-47F2-AE80-E239B929B6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201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63-26FE-4AA1-A121-4A512E699C99}" type="datetimeFigureOut">
              <a:rPr lang="es-MX" smtClean="0"/>
              <a:t>03/09/2021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79B-D268-47F2-AE80-E239B929B6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4328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63-26FE-4AA1-A121-4A512E699C99}" type="datetimeFigureOut">
              <a:rPr lang="es-MX" smtClean="0"/>
              <a:t>03/09/2021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79B-D268-47F2-AE80-E239B929B66D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4055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63-26FE-4AA1-A121-4A512E699C99}" type="datetimeFigureOut">
              <a:rPr lang="es-MX" smtClean="0"/>
              <a:t>03/09/2021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79B-D268-47F2-AE80-E239B929B6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5739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63-26FE-4AA1-A121-4A512E699C99}" type="datetimeFigureOut">
              <a:rPr lang="es-MX" smtClean="0"/>
              <a:t>03/09/2021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79B-D268-47F2-AE80-E239B929B6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8858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63-26FE-4AA1-A121-4A512E699C99}" type="datetimeFigureOut">
              <a:rPr lang="es-MX" smtClean="0"/>
              <a:t>03/09/2021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79B-D268-47F2-AE80-E239B929B6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0283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63-26FE-4AA1-A121-4A512E699C99}" type="datetimeFigureOut">
              <a:rPr lang="es-MX" smtClean="0"/>
              <a:t>03/09/2021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79B-D268-47F2-AE80-E239B929B6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0105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63-26FE-4AA1-A121-4A512E699C99}" type="datetimeFigureOut">
              <a:rPr lang="es-MX" smtClean="0"/>
              <a:t>03/09/2021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79B-D268-47F2-AE80-E239B929B6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0021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63-26FE-4AA1-A121-4A512E699C99}" type="datetimeFigureOut">
              <a:rPr lang="es-MX" smtClean="0"/>
              <a:t>03/09/2021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79B-D268-47F2-AE80-E239B929B6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1572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63-26FE-4AA1-A121-4A512E699C99}" type="datetimeFigureOut">
              <a:rPr lang="es-MX" smtClean="0"/>
              <a:t>03/09/2021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79B-D268-47F2-AE80-E239B929B6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2616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63-26FE-4AA1-A121-4A512E699C99}" type="datetimeFigureOut">
              <a:rPr lang="es-MX" smtClean="0"/>
              <a:t>03/09/2021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79B-D268-47F2-AE80-E239B929B6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8897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63-26FE-4AA1-A121-4A512E699C99}" type="datetimeFigureOut">
              <a:rPr lang="es-MX" smtClean="0"/>
              <a:t>03/09/2021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79B-D268-47F2-AE80-E239B929B6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8693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63-26FE-4AA1-A121-4A512E699C99}" type="datetimeFigureOut">
              <a:rPr lang="es-MX" smtClean="0"/>
              <a:t>03/09/2021</a:t>
            </a:fld>
            <a:endParaRPr lang="es-MX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79B-D268-47F2-AE80-E239B929B6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929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63-26FE-4AA1-A121-4A512E699C99}" type="datetimeFigureOut">
              <a:rPr lang="es-MX" smtClean="0"/>
              <a:t>03/09/2021</a:t>
            </a:fld>
            <a:endParaRPr lang="es-MX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79B-D268-47F2-AE80-E239B929B6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4583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63-26FE-4AA1-A121-4A512E699C99}" type="datetimeFigureOut">
              <a:rPr lang="es-MX" smtClean="0"/>
              <a:t>03/09/2021</a:t>
            </a:fld>
            <a:endParaRPr lang="es-MX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79B-D268-47F2-AE80-E239B929B6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5161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63-26FE-4AA1-A121-4A512E699C99}" type="datetimeFigureOut">
              <a:rPr lang="es-MX" smtClean="0"/>
              <a:t>03/09/2021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79B-D268-47F2-AE80-E239B929B6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9113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EB3DA63-26FE-4AA1-A121-4A512E699C99}" type="datetimeFigureOut">
              <a:rPr lang="es-MX" smtClean="0"/>
              <a:t>03/09/2021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C679B-D268-47F2-AE80-E239B929B6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52568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E799D7-6263-46DF-851A-2E01ED1607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1349" y="395110"/>
            <a:ext cx="9664503" cy="2034293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chemeClr val="accent3"/>
                </a:solidFill>
                <a:latin typeface="Bahnschrift Light SemiCondensed" panose="020B0502040204020203" pitchFamily="34" charset="0"/>
              </a:rPr>
              <a:t>EDUCACIÓN FÍSICA </a:t>
            </a:r>
            <a:br>
              <a:rPr lang="es-MX" dirty="0">
                <a:solidFill>
                  <a:schemeClr val="accent3"/>
                </a:solidFill>
                <a:latin typeface="Bahnschrift Light SemiCondensed" panose="020B0502040204020203" pitchFamily="34" charset="0"/>
              </a:rPr>
            </a:br>
            <a:r>
              <a:rPr lang="es-MX" dirty="0">
                <a:solidFill>
                  <a:schemeClr val="accent3"/>
                </a:solidFill>
                <a:latin typeface="Bahnschrift Light SemiCondensed" panose="020B0502040204020203" pitchFamily="34" charset="0"/>
              </a:rPr>
              <a:t>I SECUNDARIA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330F18-C83B-4170-9EBA-8140A1B78E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93156" y="3602038"/>
            <a:ext cx="5796202" cy="1726318"/>
          </a:xfrm>
        </p:spPr>
        <p:txBody>
          <a:bodyPr>
            <a:normAutofit/>
          </a:bodyPr>
          <a:lstStyle/>
          <a:p>
            <a:r>
              <a:rPr lang="es-MX" sz="4800" dirty="0">
                <a:solidFill>
                  <a:schemeClr val="accent4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RUTINA DE CONADE</a:t>
            </a:r>
          </a:p>
        </p:txBody>
      </p:sp>
    </p:spTree>
    <p:extLst>
      <p:ext uri="{BB962C8B-B14F-4D97-AF65-F5344CB8AC3E}">
        <p14:creationId xmlns:p14="http://schemas.microsoft.com/office/powerpoint/2010/main" val="2567370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4099C5-1835-4190-B915-4BF39F271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>
                <a:solidFill>
                  <a:schemeClr val="accent3"/>
                </a:solidFill>
              </a:rPr>
              <a:t>PRESENTACIÓN DE LAS ACTIVIDADES</a:t>
            </a:r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F81CE549-9828-4531-978A-2F15F7B0D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142949"/>
          </a:xfrm>
        </p:spPr>
        <p:txBody>
          <a:bodyPr>
            <a:normAutofit lnSpcReduction="10000"/>
          </a:bodyPr>
          <a:lstStyle/>
          <a:p>
            <a:pPr algn="ctr"/>
            <a:r>
              <a:rPr lang="es-MX" sz="4800" dirty="0">
                <a:latin typeface="Agency FB" panose="020B0503020202020204" pitchFamily="34" charset="0"/>
              </a:rPr>
              <a:t>EJERCICIOS CON MUSICA</a:t>
            </a:r>
          </a:p>
          <a:p>
            <a:pPr algn="ctr"/>
            <a:endParaRPr lang="es-MX" sz="4800" dirty="0">
              <a:latin typeface="Agency FB" panose="020B0503020202020204" pitchFamily="34" charset="0"/>
            </a:endParaRPr>
          </a:p>
          <a:p>
            <a:pPr algn="ctr"/>
            <a:r>
              <a:rPr lang="es-MX" sz="4800" dirty="0">
                <a:latin typeface="Agency FB" panose="020B0503020202020204" pitchFamily="34" charset="0"/>
              </a:rPr>
              <a:t>ANOTACIONES EN LA LIBRETA</a:t>
            </a:r>
          </a:p>
          <a:p>
            <a:pPr marL="0" indent="0" algn="ctr">
              <a:buNone/>
            </a:pPr>
            <a:endParaRPr lang="es-MX" sz="4800" dirty="0">
              <a:latin typeface="Agency FB" panose="020B0503020202020204" pitchFamily="34" charset="0"/>
            </a:endParaRPr>
          </a:p>
          <a:p>
            <a:pPr algn="ctr"/>
            <a:r>
              <a:rPr lang="es-MX" sz="4800" dirty="0">
                <a:latin typeface="Agency FB" panose="020B0503020202020204" pitchFamily="34" charset="0"/>
              </a:rPr>
              <a:t>COMO SE SINTIERON AL TRABAJAR</a:t>
            </a:r>
          </a:p>
        </p:txBody>
      </p:sp>
    </p:spTree>
    <p:extLst>
      <p:ext uri="{BB962C8B-B14F-4D97-AF65-F5344CB8AC3E}">
        <p14:creationId xmlns:p14="http://schemas.microsoft.com/office/powerpoint/2010/main" val="3840175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FA3382-CE2D-4077-A8D8-5E64FC6D7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756" y="0"/>
            <a:ext cx="9131426" cy="745067"/>
          </a:xfrm>
        </p:spPr>
        <p:txBody>
          <a:bodyPr>
            <a:noAutofit/>
          </a:bodyPr>
          <a:lstStyle/>
          <a:p>
            <a:pPr algn="ctr"/>
            <a:r>
              <a:rPr lang="es-MX" sz="4800" dirty="0">
                <a:solidFill>
                  <a:schemeClr val="accent3"/>
                </a:solidFill>
                <a:latin typeface="Agency FB" panose="020B0503020202020204" pitchFamily="34" charset="0"/>
              </a:rPr>
              <a:t>#MueveteEnCasaAlbatros</a:t>
            </a:r>
          </a:p>
        </p:txBody>
      </p:sp>
      <p:pic>
        <p:nvPicPr>
          <p:cNvPr id="14" name="Dance Monkey (Tabata)">
            <a:hlinkClick r:id="" action="ppaction://media"/>
            <a:extLst>
              <a:ext uri="{FF2B5EF4-FFF2-40B4-BE49-F238E27FC236}">
                <a16:creationId xmlns:a16="http://schemas.microsoft.com/office/drawing/2014/main" id="{3E8EB019-C966-47C4-98B7-3EC8E26F8C37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0688" y="69850"/>
            <a:ext cx="609600" cy="609600"/>
          </a:xfr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2BF0C58-B108-4447-8F1C-CC09AA6B8BB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5067"/>
            <a:ext cx="12192000" cy="61129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8518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Nutrición, actividad física y buena salud mental, esenciales en desarrollo  de niñas y niños durante pandemia">
            <a:extLst>
              <a:ext uri="{FF2B5EF4-FFF2-40B4-BE49-F238E27FC236}">
                <a16:creationId xmlns:a16="http://schemas.microsoft.com/office/drawing/2014/main" id="{1E9A6187-131F-4F74-B4D4-6B20C4B87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90" y="1336430"/>
            <a:ext cx="11111695" cy="552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81D8B24-4194-40FC-8078-7B3D4BC4F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7" y="544011"/>
            <a:ext cx="11111696" cy="1678328"/>
          </a:xfrm>
        </p:spPr>
        <p:txBody>
          <a:bodyPr>
            <a:normAutofit/>
          </a:bodyPr>
          <a:lstStyle/>
          <a:p>
            <a:pPr algn="ctr"/>
            <a:r>
              <a:rPr lang="es-MX" sz="4400" dirty="0">
                <a:solidFill>
                  <a:schemeClr val="accent3"/>
                </a:solidFill>
                <a:latin typeface="Agency FB" panose="020B0503020202020204" pitchFamily="34" charset="0"/>
              </a:rPr>
              <a:t>NOS VEMOS LA PROXIMA SEMANA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CBF34B5A-BAA2-4B76-8EDD-881C18F70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5221706"/>
            <a:ext cx="9613861" cy="163629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s-MX" sz="5400" dirty="0">
                <a:solidFill>
                  <a:srgbClr val="002060"/>
                </a:solidFill>
                <a:latin typeface="Agency FB" panose="020B0503020202020204" pitchFamily="34" charset="0"/>
              </a:rPr>
              <a:t>  SIGAN REALIZANDO EJERCICIO EN CASA</a:t>
            </a:r>
          </a:p>
          <a:p>
            <a:pPr marL="0" indent="0" algn="ctr">
              <a:buNone/>
            </a:pPr>
            <a:r>
              <a:rPr lang="es-MX" sz="7200" dirty="0">
                <a:solidFill>
                  <a:srgbClr val="002060"/>
                </a:solidFill>
                <a:latin typeface="Agency FB" panose="020B0503020202020204" pitchFamily="34" charset="0"/>
              </a:rPr>
              <a:t>   #MueveteEnCasaAlbatros</a:t>
            </a:r>
            <a:endParaRPr lang="es-MX" sz="5400" dirty="0">
              <a:solidFill>
                <a:srgbClr val="002060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2467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73</TotalTime>
  <Words>40</Words>
  <Application>Microsoft Office PowerPoint</Application>
  <PresentationFormat>Panorámica</PresentationFormat>
  <Paragraphs>12</Paragraphs>
  <Slides>4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Agency FB</vt:lpstr>
      <vt:lpstr>Arial</vt:lpstr>
      <vt:lpstr>Bahnschrift Light SemiCondensed</vt:lpstr>
      <vt:lpstr>Century Gothic</vt:lpstr>
      <vt:lpstr>Wingdings 3</vt:lpstr>
      <vt:lpstr>Ion</vt:lpstr>
      <vt:lpstr>EDUCACIÓN FÍSICA  I SECUNDARIA</vt:lpstr>
      <vt:lpstr>PRESENTACIÓN DE LAS ACTIVIDADES</vt:lpstr>
      <vt:lpstr>#MueveteEnCasaAlbatros</vt:lpstr>
      <vt:lpstr>NOS VEMOS LA PROXIMA SEMANA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EDUCACION FISICA  I SECUNDARIA</dc:title>
  <dc:creator>527831045743</dc:creator>
  <cp:lastModifiedBy>527831045743</cp:lastModifiedBy>
  <cp:revision>8</cp:revision>
  <dcterms:created xsi:type="dcterms:W3CDTF">2020-08-26T05:04:49Z</dcterms:created>
  <dcterms:modified xsi:type="dcterms:W3CDTF">2021-09-04T03:06:40Z</dcterms:modified>
</cp:coreProperties>
</file>