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 2 ESTRATEGIAS PARA EL DESARROLLO DE METAS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137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62130"/>
            <a:ext cx="10820400" cy="4956555"/>
          </a:xfrm>
        </p:spPr>
        <p:txBody>
          <a:bodyPr/>
          <a:lstStyle/>
          <a:p>
            <a:endParaRPr lang="es-MX" dirty="0"/>
          </a:p>
          <a:p>
            <a:endParaRPr lang="es-MX" dirty="0"/>
          </a:p>
          <a:p>
            <a:r>
              <a:rPr lang="es-MX" dirty="0"/>
              <a:t>El entorno influye de manera considerable en la salud, pues las malas condiciones del ambiente pueden propiciar enfermedades. Asimismo, la violencia o inseguridad puede dar lugar a situaciones de peligro o generar ansiedad o pánico que merma en la salud mental.</a:t>
            </a:r>
          </a:p>
          <a:p>
            <a:endParaRPr lang="es-MX" dirty="0"/>
          </a:p>
          <a:p>
            <a:r>
              <a:rPr lang="es-MX" dirty="0"/>
              <a:t>Por su parte, los factores biológicos comprenden condiciones o trastornos genéticos heredados o la predisposición a ciertos padecimientos (diabetes, anemia, artritis...).</a:t>
            </a:r>
          </a:p>
          <a:p>
            <a:endParaRPr lang="es-MX" dirty="0"/>
          </a:p>
          <a:p>
            <a:r>
              <a:rPr lang="es-MX" dirty="0"/>
              <a:t>Cuidar la salud constituye una prioridad en cualquier etapa, pues posibilita una mejor calidad de vida y nivel de bienestar </a:t>
            </a:r>
          </a:p>
        </p:txBody>
      </p:sp>
    </p:spTree>
    <p:extLst>
      <p:ext uri="{BB962C8B-B14F-4D97-AF65-F5344CB8AC3E}">
        <p14:creationId xmlns:p14="http://schemas.microsoft.com/office/powerpoint/2010/main" val="58644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193925"/>
            <a:ext cx="7154863" cy="4024313"/>
          </a:xfrm>
        </p:spPr>
      </p:pic>
    </p:spTree>
    <p:extLst>
      <p:ext uri="{BB962C8B-B14F-4D97-AF65-F5344CB8AC3E}">
        <p14:creationId xmlns:p14="http://schemas.microsoft.com/office/powerpoint/2010/main" val="30839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78061"/>
          </a:xfrm>
        </p:spPr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sz="2700" dirty="0"/>
              <a:t>Desarrollo de habilidades para el logro de metas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712890"/>
            <a:ext cx="10820400" cy="4505795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Una meta o fin es el resultado esperado o imaginado de un sistema, una acción o una trayectoria, es decir, aquello que esperamos obtener o alcanzar mediante un procedimiento específico</a:t>
            </a:r>
            <a:r>
              <a:rPr lang="es-MX" dirty="0" smtClean="0"/>
              <a:t>.</a:t>
            </a:r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838" y="2906221"/>
            <a:ext cx="5409127" cy="21121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49510" y="55173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Considera cada uno de los pasos que se requieren para llegar a la finalidad propuesta —piensa en las circunstancias, tus fortalezas y debilidades—, además, fija plazos para completarlos y evaluarlos.</a:t>
            </a:r>
          </a:p>
        </p:txBody>
      </p:sp>
    </p:spTree>
    <p:extLst>
      <p:ext uri="{BB962C8B-B14F-4D97-AF65-F5344CB8AC3E}">
        <p14:creationId xmlns:p14="http://schemas.microsoft.com/office/powerpoint/2010/main" val="275845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978794"/>
            <a:ext cx="11069795" cy="5666705"/>
          </a:xfrm>
        </p:spPr>
        <p:txBody>
          <a:bodyPr/>
          <a:lstStyle/>
          <a:p>
            <a:r>
              <a:rPr lang="es-MX" dirty="0"/>
              <a:t>Por supuesto, en el camino hacia la consecución de las metas siempre encontraremos obstáculos y necesitaremos paciencia, voluntad e ingenio para buscar nuevas estrategias o alternativas que nos permitan superarlos y continuar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r>
              <a:rPr lang="es-MX" dirty="0"/>
              <a:t>Muchas veces los obstáculos se relacionan con las condiciones de tu entorno: pobreza, inseguridad, falta de espacio adecuado en casa, etcétera. Si bien no está en tus manos cambiar inmediatamente esas circunstancias, puedes enfrentarlas y tratar de que no se vuelvan impedimentos</a:t>
            </a:r>
            <a:r>
              <a:rPr lang="es-MX" dirty="0" smtClean="0"/>
              <a:t>.</a:t>
            </a:r>
          </a:p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23" y="4584879"/>
            <a:ext cx="2869172" cy="17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2400" dirty="0"/>
              <a:t>U</a:t>
            </a:r>
            <a:r>
              <a:rPr lang="es-MX" sz="2000" dirty="0"/>
              <a:t>n método para el desarrollo de estrategias es realizar un análisis de la situación en la que te encuentras al momento de plantearte una meta </a:t>
            </a:r>
            <a:r>
              <a:rPr lang="es-MX" sz="2000" dirty="0" smtClean="0"/>
              <a:t> </a:t>
            </a:r>
            <a:r>
              <a:rPr lang="es-MX" sz="2000" dirty="0"/>
              <a:t>y a partir de él desarrollar distintas estrategias.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61" y="2318197"/>
            <a:ext cx="9749307" cy="3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1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525781"/>
            <a:ext cx="2857500" cy="16002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Para alcanzar tus metas, la primera cualidad —dice Francesco </a:t>
            </a:r>
            <a:r>
              <a:rPr lang="es-MX" dirty="0" err="1"/>
              <a:t>Alberoni</a:t>
            </a:r>
            <a:r>
              <a:rPr lang="es-MX" dirty="0"/>
              <a:t>— “es la determinación, la firmeza de propósitos, la fuerza de </a:t>
            </a:r>
            <a:r>
              <a:rPr lang="es-MX" dirty="0" smtClean="0"/>
              <a:t>ánimo”  </a:t>
            </a:r>
          </a:p>
          <a:p>
            <a:pPr marL="0" indent="0">
              <a:buNone/>
            </a:pPr>
            <a:r>
              <a:rPr lang="es-MX" dirty="0"/>
              <a:t>Este proceso se puede visualizar como una escalera en la que necesitas ir subiendo poco a poco para alcanzar el objetivo que se encuentra en la cima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37" y="4217119"/>
            <a:ext cx="4491239" cy="20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685" y="1081824"/>
            <a:ext cx="5975797" cy="4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4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S6 compromisos para mi bienestar integral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 smtClean="0"/>
              <a:t>Formularás compromisos para el cuidado de tu salud y la promoción de medidas que favorecen el bienestar integral.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57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90940"/>
          </a:xfrm>
        </p:spPr>
        <p:txBody>
          <a:bodyPr>
            <a:normAutofit/>
          </a:bodyPr>
          <a:lstStyle/>
          <a:p>
            <a:pPr algn="ctr"/>
            <a:r>
              <a:rPr lang="es-MX" sz="2400" dirty="0" smtClean="0"/>
              <a:t>Bienestar integral y salud</a:t>
            </a:r>
            <a:endParaRPr lang="es-MX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571224"/>
            <a:ext cx="10820400" cy="4647462"/>
          </a:xfrm>
        </p:spPr>
        <p:txBody>
          <a:bodyPr/>
          <a:lstStyle/>
          <a:p>
            <a:r>
              <a:rPr lang="es-MX" dirty="0" smtClean="0"/>
              <a:t>El cuidado de la salud para el bienestar integral</a:t>
            </a:r>
          </a:p>
          <a:p>
            <a:pPr marL="0" indent="0">
              <a:buNone/>
            </a:pPr>
            <a:r>
              <a:rPr lang="es-MX" dirty="0"/>
              <a:t>Cuando hablamos de la salud conviene pensar en la definición que proporciona la Organización Mundial de la Salud </a:t>
            </a:r>
            <a:r>
              <a:rPr lang="es-MX" dirty="0" smtClean="0"/>
              <a:t>(OMS): </a:t>
            </a:r>
            <a:r>
              <a:rPr lang="es-MX" dirty="0"/>
              <a:t>“un estado de completo bienestar físico, mental y social”. De acuerdo con ésta, la salud implica un mayor reto, pues en nuestra vida diaria se presentan situaciones que nos impiden el disfrute completo de todas las capacidades físicas, morales, psicológicas y </a:t>
            </a:r>
            <a:r>
              <a:rPr lang="es-MX" dirty="0" smtClean="0"/>
              <a:t>sociales.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324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75008"/>
            <a:ext cx="10820400" cy="46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98504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53</TotalTime>
  <Words>451</Words>
  <Application>Microsoft Office PowerPoint</Application>
  <PresentationFormat>Panorámica</PresentationFormat>
  <Paragraphs>22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Estela de condensación</vt:lpstr>
      <vt:lpstr>L 2 ESTRATEGIAS PARA EL DESARROLLO DE METAS</vt:lpstr>
      <vt:lpstr> Desarrollo de habilidades para el logro de metas</vt:lpstr>
      <vt:lpstr>Presentación de PowerPoint</vt:lpstr>
      <vt:lpstr>Un método para el desarrollo de estrategias es realizar un análisis de la situación en la que te encuentras al momento de plantearte una meta  y a partir de él desarrollar distintas estrategias.</vt:lpstr>
      <vt:lpstr>Presentación de PowerPoint</vt:lpstr>
      <vt:lpstr>Presentación de PowerPoint</vt:lpstr>
      <vt:lpstr>S6 compromisos para mi bienestar integral</vt:lpstr>
      <vt:lpstr>Bienestar integral y salud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Equipo</cp:lastModifiedBy>
  <cp:revision>7</cp:revision>
  <dcterms:created xsi:type="dcterms:W3CDTF">2021-01-08T20:28:02Z</dcterms:created>
  <dcterms:modified xsi:type="dcterms:W3CDTF">2021-01-08T21:21:10Z</dcterms:modified>
</cp:coreProperties>
</file>