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605307"/>
            <a:ext cx="8689976" cy="2678807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DISTRIBUCIÓN Y DINÁMICA DE LAS AGUAS OCEÁNICAS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138" y="2505074"/>
            <a:ext cx="6130344" cy="28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399246"/>
            <a:ext cx="10363826" cy="5391954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Mareas.-s</a:t>
            </a:r>
            <a:r>
              <a:rPr lang="es-MX" cap="none" dirty="0" smtClean="0"/>
              <a:t>on un movimiento continuo de ascenso y descenso del nivel del mar, provocado por la fuerza de atracción del sol y la luna sobre la tierra.</a:t>
            </a:r>
          </a:p>
          <a:p>
            <a:pPr marL="0" indent="0">
              <a:buNone/>
            </a:pPr>
            <a:r>
              <a:rPr lang="es-MX" cap="none" dirty="0" smtClean="0"/>
              <a:t>Cuando la luna, la tierra y el sol están alineados en 180° la fuerza de atracción es mayor y la intensidad de la marea aumenta, por lo que se le conoce como marea :___________________</a:t>
            </a:r>
          </a:p>
          <a:p>
            <a:pPr marL="0" indent="0">
              <a:buNone/>
            </a:pPr>
            <a:endParaRPr lang="es-MX" cap="none" dirty="0"/>
          </a:p>
          <a:p>
            <a:pPr marL="0" indent="0">
              <a:buNone/>
            </a:pPr>
            <a:r>
              <a:rPr lang="es-MX" cap="none" dirty="0" smtClean="0"/>
              <a:t>Cuando la luna, la tierra y el sol forman están alineados formando un ángulo de 90°, la intensidad de la marea disminuye y se le denomina marea:___________________</a:t>
            </a:r>
            <a:endParaRPr lang="es-MX" cap="none" dirty="0"/>
          </a:p>
        </p:txBody>
      </p:sp>
    </p:spTree>
    <p:extLst>
      <p:ext uri="{BB962C8B-B14F-4D97-AF65-F5344CB8AC3E}">
        <p14:creationId xmlns:p14="http://schemas.microsoft.com/office/powerpoint/2010/main" val="297304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78463"/>
          </a:xfrm>
        </p:spPr>
        <p:txBody>
          <a:bodyPr/>
          <a:lstStyle/>
          <a:p>
            <a:r>
              <a:rPr lang="es-MX" dirty="0" smtClean="0"/>
              <a:t>olas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596980"/>
            <a:ext cx="10363826" cy="4752305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Olas son producidas por </a:t>
            </a:r>
            <a:r>
              <a:rPr lang="es-MX" dirty="0" smtClean="0"/>
              <a:t>El roCe </a:t>
            </a:r>
            <a:r>
              <a:rPr lang="es-MX" dirty="0" smtClean="0"/>
              <a:t>del viento sobre la superficie de los océanos; su altura depende de la intensidad de este.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18" y="2505075"/>
            <a:ext cx="4958367" cy="296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56823"/>
            <a:ext cx="10363826" cy="566670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                           completa                  </a:t>
            </a:r>
          </a:p>
          <a:p>
            <a:pPr marL="0" indent="0">
              <a:buNone/>
            </a:pPr>
            <a:r>
              <a:rPr lang="es-MX" dirty="0" smtClean="0"/>
              <a:t>   EL AGUA ES UN COMPONENTE ____________</a:t>
            </a:r>
          </a:p>
          <a:p>
            <a:pPr marL="0" indent="0">
              <a:buNone/>
            </a:pPr>
            <a:r>
              <a:rPr lang="es-MX" dirty="0" smtClean="0"/>
              <a:t>De toda el agua que cubre el planeta:</a:t>
            </a:r>
          </a:p>
          <a:p>
            <a:pPr marL="0" indent="0">
              <a:buNone/>
            </a:pPr>
            <a:r>
              <a:rPr lang="es-MX" dirty="0" smtClean="0"/>
              <a:t>______% s</a:t>
            </a:r>
            <a:r>
              <a:rPr lang="es-MX" cap="none" dirty="0" smtClean="0"/>
              <a:t>e encuentra en los océanos</a:t>
            </a:r>
          </a:p>
          <a:p>
            <a:pPr marL="0" indent="0">
              <a:buNone/>
            </a:pPr>
            <a:r>
              <a:rPr lang="es-MX" dirty="0" smtClean="0"/>
              <a:t>______% s</a:t>
            </a:r>
            <a:r>
              <a:rPr lang="es-MX" cap="none" dirty="0" smtClean="0"/>
              <a:t>e haya congelada en los polos y glaciares</a:t>
            </a:r>
          </a:p>
          <a:p>
            <a:pPr marL="0" indent="0">
              <a:buNone/>
            </a:pPr>
            <a:r>
              <a:rPr lang="es-MX" dirty="0" smtClean="0"/>
              <a:t>______% e</a:t>
            </a:r>
            <a:r>
              <a:rPr lang="es-MX" cap="none" dirty="0" smtClean="0"/>
              <a:t>stá distribuida en los continentes</a:t>
            </a:r>
          </a:p>
          <a:p>
            <a:pPr marL="0" indent="0">
              <a:buNone/>
            </a:pPr>
            <a:r>
              <a:rPr lang="es-MX" cap="none" dirty="0" smtClean="0"/>
              <a:t>Agua se encuentra en sus tres estados:</a:t>
            </a:r>
          </a:p>
          <a:p>
            <a:pPr marL="0" indent="0">
              <a:buNone/>
            </a:pPr>
            <a:r>
              <a:rPr lang="es-MX" cap="none" dirty="0" smtClean="0"/>
              <a:t>a)________________</a:t>
            </a:r>
          </a:p>
          <a:p>
            <a:pPr marL="0" indent="0">
              <a:buNone/>
            </a:pPr>
            <a:r>
              <a:rPr lang="es-MX" cap="none" dirty="0" smtClean="0"/>
              <a:t>b)________________</a:t>
            </a:r>
          </a:p>
          <a:p>
            <a:pPr marL="0" indent="0">
              <a:buNone/>
            </a:pPr>
            <a:r>
              <a:rPr lang="es-MX" cap="none" dirty="0" smtClean="0"/>
              <a:t>c)________________</a:t>
            </a:r>
          </a:p>
          <a:p>
            <a:pPr marL="0" indent="0">
              <a:buNone/>
            </a:pPr>
            <a:r>
              <a:rPr lang="es-MX" cap="none" dirty="0" smtClean="0"/>
              <a:t>Todas las formas de vida de la tierra dependen del______________ </a:t>
            </a:r>
            <a:endParaRPr lang="es-MX" cap="none" dirty="0"/>
          </a:p>
        </p:txBody>
      </p:sp>
      <p:sp>
        <p:nvSpPr>
          <p:cNvPr id="4" name="Flecha derecha 3"/>
          <p:cNvSpPr/>
          <p:nvPr/>
        </p:nvSpPr>
        <p:spPr>
          <a:xfrm>
            <a:off x="1133341" y="656823"/>
            <a:ext cx="1596981" cy="579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INICIO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074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605308"/>
            <a:ext cx="10363826" cy="518589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                           </a:t>
            </a:r>
          </a:p>
          <a:p>
            <a:pPr marL="0" indent="0" algn="ctr">
              <a:buNone/>
            </a:pPr>
            <a:r>
              <a:rPr lang="es-MX" dirty="0"/>
              <a:t> </a:t>
            </a:r>
            <a:r>
              <a:rPr lang="es-MX" dirty="0" smtClean="0"/>
              <a:t>océano mundial</a:t>
            </a:r>
          </a:p>
          <a:p>
            <a:pPr marL="0" indent="0" algn="ctr">
              <a:buNone/>
            </a:pPr>
            <a:r>
              <a:rPr lang="es-MX" dirty="0" smtClean="0"/>
              <a:t>e</a:t>
            </a:r>
            <a:r>
              <a:rPr lang="es-MX" cap="none" dirty="0" smtClean="0"/>
              <a:t>s el sistema interconectado de masas de agua oceánicas o marinas de la tierra   </a:t>
            </a:r>
          </a:p>
          <a:p>
            <a:pPr marL="0" indent="0" algn="ctr">
              <a:buNone/>
            </a:pPr>
            <a:endParaRPr lang="es-MX" cap="none" dirty="0"/>
          </a:p>
          <a:p>
            <a:pPr marL="0" indent="0" algn="ctr">
              <a:buNone/>
            </a:pPr>
            <a:r>
              <a:rPr lang="es-MX" cap="none" dirty="0" smtClean="0"/>
              <a:t>HIDRÓSFERA</a:t>
            </a:r>
          </a:p>
          <a:p>
            <a:pPr marL="0" indent="0" algn="ctr">
              <a:buNone/>
            </a:pPr>
            <a:r>
              <a:rPr lang="es-MX" cap="none" dirty="0" smtClean="0"/>
              <a:t>Son todos los cuerpos de agua que hay en nuestro planeta: océanos, mares, golfos y bahías </a:t>
            </a:r>
          </a:p>
          <a:p>
            <a:pPr marL="0" indent="0" algn="ctr">
              <a:buNone/>
            </a:pPr>
            <a:endParaRPr lang="es-MX" cap="none" dirty="0" smtClean="0"/>
          </a:p>
          <a:p>
            <a:pPr marL="0" indent="0" algn="ctr">
              <a:buNone/>
            </a:pPr>
            <a:endParaRPr lang="es-MX" cap="none" dirty="0" smtClean="0"/>
          </a:p>
          <a:p>
            <a:pPr marL="0" indent="0" algn="ctr">
              <a:buNone/>
            </a:pPr>
            <a:r>
              <a:rPr lang="es-MX" cap="none" dirty="0" smtClean="0"/>
              <a:t>                               </a:t>
            </a:r>
            <a:endParaRPr lang="es-MX" dirty="0"/>
          </a:p>
        </p:txBody>
      </p:sp>
      <p:sp>
        <p:nvSpPr>
          <p:cNvPr id="4" name="Flecha derecha 3"/>
          <p:cNvSpPr/>
          <p:nvPr/>
        </p:nvSpPr>
        <p:spPr>
          <a:xfrm>
            <a:off x="913774" y="605308"/>
            <a:ext cx="18159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DESARROLLO</a:t>
            </a:r>
            <a:endParaRPr lang="es-MX" dirty="0"/>
          </a:p>
        </p:txBody>
      </p:sp>
      <p:sp>
        <p:nvSpPr>
          <p:cNvPr id="5" name="Flecha abajo 4"/>
          <p:cNvSpPr/>
          <p:nvPr/>
        </p:nvSpPr>
        <p:spPr>
          <a:xfrm>
            <a:off x="6014434" y="1532586"/>
            <a:ext cx="206062" cy="141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249" y="3027551"/>
            <a:ext cx="268247" cy="1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9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450762"/>
            <a:ext cx="10363826" cy="5950038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Océanos.-S</a:t>
            </a:r>
            <a:r>
              <a:rPr lang="es-MX" cap="none" dirty="0" smtClean="0"/>
              <a:t>on grandes masas de agua localizadas en las depresiones de la superficie terrestre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r>
              <a:rPr lang="es-MX" dirty="0" smtClean="0"/>
              <a:t>E</a:t>
            </a:r>
            <a:r>
              <a:rPr lang="es-MX" cap="none" dirty="0" smtClean="0"/>
              <a:t>l agua de los océanos es salada: contiene gran cantidad de sales y minerales disueltos; a la cantidad de sal disuelta en cada litro de agua de mar se le llama: salinidad.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4" y="1996226"/>
            <a:ext cx="8603087" cy="46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2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85280"/>
          </a:xfrm>
        </p:spPr>
        <p:txBody>
          <a:bodyPr/>
          <a:lstStyle/>
          <a:p>
            <a:r>
              <a:rPr lang="es-MX" dirty="0" smtClean="0"/>
              <a:t>Parte de las aguas oceánicas son: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558344"/>
            <a:ext cx="10363826" cy="423285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s-MX" dirty="0" smtClean="0"/>
              <a:t>Mares: S</a:t>
            </a:r>
            <a:r>
              <a:rPr lang="es-MX" cap="none" dirty="0" smtClean="0"/>
              <a:t>on amplias extensiones de agua que rodean un territorio.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dirty="0" smtClean="0"/>
              <a:t> M</a:t>
            </a:r>
            <a:r>
              <a:rPr lang="es-MX" cap="none" dirty="0" smtClean="0"/>
              <a:t>ar caribe , mar mediterráneo etc.</a:t>
            </a:r>
          </a:p>
          <a:p>
            <a:pPr marL="0" indent="0">
              <a:lnSpc>
                <a:spcPct val="100000"/>
              </a:lnSpc>
              <a:buNone/>
            </a:pPr>
            <a:endParaRPr lang="es-MX" cap="none" dirty="0" smtClean="0"/>
          </a:p>
          <a:p>
            <a:pPr marL="0" indent="0">
              <a:lnSpc>
                <a:spcPct val="100000"/>
              </a:lnSpc>
              <a:buNone/>
            </a:pPr>
            <a:endParaRPr lang="es-MX" cap="none" dirty="0"/>
          </a:p>
          <a:p>
            <a:pPr marL="0" indent="0">
              <a:lnSpc>
                <a:spcPct val="100000"/>
              </a:lnSpc>
              <a:buNone/>
            </a:pPr>
            <a:r>
              <a:rPr lang="es-MX" cap="none" dirty="0" smtClean="0"/>
              <a:t>GOLFOS Y BAHÍAS.-Son entradas de agua del océano rodeadas por masas continentales</a:t>
            </a:r>
          </a:p>
          <a:p>
            <a:pPr marL="0" indent="0">
              <a:buNone/>
            </a:pPr>
            <a:r>
              <a:rPr lang="es-MX" cap="none" dirty="0" smtClean="0"/>
              <a:t>Golfo de México y bahía de Acapulco.</a:t>
            </a:r>
          </a:p>
          <a:p>
            <a:pPr marL="0" indent="0">
              <a:buNone/>
            </a:pPr>
            <a:endParaRPr lang="es-MX" cap="none" dirty="0"/>
          </a:p>
          <a:p>
            <a:pPr marL="0" indent="0">
              <a:buNone/>
            </a:pPr>
            <a:endParaRPr lang="es-MX" cap="none" dirty="0"/>
          </a:p>
        </p:txBody>
      </p:sp>
    </p:spTree>
    <p:extLst>
      <p:ext uri="{BB962C8B-B14F-4D97-AF65-F5344CB8AC3E}">
        <p14:creationId xmlns:p14="http://schemas.microsoft.com/office/powerpoint/2010/main" val="99841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4361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Coloca el nombre del océano, mar, golfo o bahía según corresponda.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957" t="9117" r="26035" b="7803"/>
          <a:stretch/>
        </p:blipFill>
        <p:spPr>
          <a:xfrm>
            <a:off x="2228045" y="1416676"/>
            <a:ext cx="7044743" cy="46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88136" y="489397"/>
            <a:ext cx="10723808" cy="5859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DINÁMICA DE LAS AGUAS OCEÁNICAS: CORRIENTES MARINAS, MAREAS Y OLAS.</a:t>
            </a:r>
          </a:p>
          <a:p>
            <a:pPr marL="0" indent="0">
              <a:buNone/>
            </a:pPr>
            <a:r>
              <a:rPr lang="es-MX" dirty="0" smtClean="0"/>
              <a:t>CORRIENTES MARINAS.-S</a:t>
            </a:r>
            <a:r>
              <a:rPr lang="es-MX" cap="none" dirty="0" smtClean="0"/>
              <a:t>on enormes masas de agua que fluyen como ríos en el océano.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Hay de dos tipos.</a:t>
            </a:r>
          </a:p>
          <a:p>
            <a:pPr marL="0" indent="0">
              <a:buNone/>
            </a:pPr>
            <a:r>
              <a:rPr lang="es-MX" dirty="0"/>
              <a:t>Cálidas: </a:t>
            </a:r>
            <a:r>
              <a:rPr lang="es-MX" dirty="0" smtClean="0"/>
              <a:t>S</a:t>
            </a:r>
            <a:r>
              <a:rPr lang="es-MX" cap="none" dirty="0" smtClean="0"/>
              <a:t>e desplazan del ecuador hacia los polos.</a:t>
            </a:r>
          </a:p>
          <a:p>
            <a:pPr marL="0" indent="0">
              <a:buNone/>
            </a:pPr>
            <a:r>
              <a:rPr lang="es-MX" dirty="0" smtClean="0"/>
              <a:t>-T</a:t>
            </a:r>
            <a:r>
              <a:rPr lang="es-MX" cap="none" dirty="0" smtClean="0"/>
              <a:t>ransportan humedad y calor a regiones que, por su alta latitud tendría clima frío.</a:t>
            </a:r>
          </a:p>
          <a:p>
            <a:pPr marL="0" indent="0">
              <a:buNone/>
            </a:pPr>
            <a:r>
              <a:rPr lang="es-MX" dirty="0" smtClean="0"/>
              <a:t>Frías</a:t>
            </a:r>
            <a:r>
              <a:rPr lang="es-MX" dirty="0"/>
              <a:t>: </a:t>
            </a:r>
            <a:r>
              <a:rPr lang="es-MX" dirty="0" smtClean="0"/>
              <a:t>S</a:t>
            </a:r>
            <a:r>
              <a:rPr lang="es-MX" cap="none" dirty="0" smtClean="0"/>
              <a:t>e desplazan de los polos hacia el ecuador.</a:t>
            </a:r>
          </a:p>
          <a:p>
            <a:pPr marL="0" indent="0">
              <a:buNone/>
            </a:pPr>
            <a:r>
              <a:rPr lang="es-MX" dirty="0" smtClean="0"/>
              <a:t>-S</a:t>
            </a:r>
            <a:r>
              <a:rPr lang="es-MX" cap="none" dirty="0" smtClean="0"/>
              <a:t>e caracterizan por ser más densas y llevar mayor cantidad de nutrientes.</a:t>
            </a:r>
          </a:p>
          <a:p>
            <a:pPr marL="0" indent="0" algn="ctr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6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5004"/>
          <a:stretch/>
        </p:blipFill>
        <p:spPr>
          <a:xfrm>
            <a:off x="1751527" y="540913"/>
            <a:ext cx="8757634" cy="56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98159"/>
          </a:xfrm>
        </p:spPr>
        <p:txBody>
          <a:bodyPr/>
          <a:lstStyle/>
          <a:p>
            <a:r>
              <a:rPr lang="es-MX" dirty="0" smtClean="0"/>
              <a:t>mareas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21228" y="1416677"/>
            <a:ext cx="6954592" cy="49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156</TotalTime>
  <Words>429</Words>
  <Application>Microsoft Office PowerPoint</Application>
  <PresentationFormat>Panorámica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Tw Cen MT</vt:lpstr>
      <vt:lpstr>Gota</vt:lpstr>
      <vt:lpstr>             DISTRIBUCIÓN Y DINÁMICA DE LAS AGUAS OCEÁNICAS  </vt:lpstr>
      <vt:lpstr>Presentación de PowerPoint</vt:lpstr>
      <vt:lpstr>Presentación de PowerPoint</vt:lpstr>
      <vt:lpstr>Presentación de PowerPoint</vt:lpstr>
      <vt:lpstr>Parte de las aguas oceánicas son:</vt:lpstr>
      <vt:lpstr>Coloca el nombre del océano, mar, golfo o bahía según corresponda.</vt:lpstr>
      <vt:lpstr>Presentación de PowerPoint</vt:lpstr>
      <vt:lpstr>Presentación de PowerPoint</vt:lpstr>
      <vt:lpstr>mareas</vt:lpstr>
      <vt:lpstr>Presentación de PowerPoint</vt:lpstr>
      <vt:lpstr>olas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DISTRIBUCIÓN Y DINÁMICA DE LAS AGUAS OCEÁNICAS  </dc:title>
  <dc:creator>Equipo</dc:creator>
  <cp:lastModifiedBy>Equipo</cp:lastModifiedBy>
  <cp:revision>17</cp:revision>
  <dcterms:created xsi:type="dcterms:W3CDTF">2020-11-05T17:25:09Z</dcterms:created>
  <dcterms:modified xsi:type="dcterms:W3CDTF">2021-12-03T02:21:20Z</dcterms:modified>
</cp:coreProperties>
</file>