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EQUIDAD DE GÉNERO EN LA AMISTAD Y EL NOVIAZGO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08" y="4010025"/>
            <a:ext cx="9753600" cy="284797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La importancia de la equidad de género en las relaciones afectivas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367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responde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¿Qué aspectos te unen a tus amigos y cuáles los distinguen?</a:t>
            </a:r>
          </a:p>
          <a:p>
            <a:r>
              <a:rPr lang="es-MX" dirty="0"/>
              <a:t>¿Te relacionas de la misma manera con todos tus amigos? ¿Por qué?</a:t>
            </a:r>
          </a:p>
          <a:p>
            <a:r>
              <a:rPr lang="es-MX" dirty="0"/>
              <a:t>¿Con qué amigos te llevas mejor y cuál es la razón?</a:t>
            </a:r>
          </a:p>
          <a:p>
            <a:r>
              <a:rPr lang="es-MX" dirty="0"/>
              <a:t>¿Tratas igual a tus amigos independientemente de que sean hombres o mujeres? ¿Por qué?</a:t>
            </a:r>
          </a:p>
          <a:p>
            <a:r>
              <a:rPr lang="es-MX" dirty="0"/>
              <a:t>¿Ellos o ellas te tratan a ti de manera diferente por ser hombre o mujer? ¿Por qué piensas que ocurre así?</a:t>
            </a:r>
          </a:p>
        </p:txBody>
      </p:sp>
    </p:spTree>
    <p:extLst>
      <p:ext uri="{BB962C8B-B14F-4D97-AF65-F5344CB8AC3E}">
        <p14:creationId xmlns:p14="http://schemas.microsoft.com/office/powerpoint/2010/main" val="267134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373487"/>
            <a:ext cx="9905999" cy="5417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La amistad nace de la búsqueda de comunión, del deseo del encuentro con alguien en quien hallamos o esperamos descubrir algo especial. Pero también parte de la curiosidad, de las ganas de conocer al otro o de ser como el </a:t>
            </a:r>
            <a:r>
              <a:rPr lang="es-MX" dirty="0" smtClean="0"/>
              <a:t>otro.</a:t>
            </a:r>
          </a:p>
          <a:p>
            <a:pPr marL="0" indent="0">
              <a:buNone/>
            </a:pPr>
            <a:r>
              <a:rPr lang="es-MX" dirty="0"/>
              <a:t>Sin embargo, las amigas y los amigos son aquellas personas que te aceptan como eres y con las que tienes confianza, a las que les quieres mostrar lo mejor de ti; a las que les compartes tus sueños, dudas, temores y anhelos; a las que quieres escuchar y quienes quieres que te escuchen; de cuyos éxitos te alegras y con cuyas penas te </a:t>
            </a:r>
            <a:r>
              <a:rPr lang="es-MX" dirty="0" smtClean="0"/>
              <a:t>entristeces.</a:t>
            </a:r>
          </a:p>
          <a:p>
            <a:pPr marL="0" indent="0">
              <a:buNone/>
            </a:pPr>
            <a:r>
              <a:rPr lang="es-MX" dirty="0"/>
              <a:t>Una amiga o un amigo te hace sentir identificado y comprendido, te ayuda a soportar problemas familiares y escolares, angustias y fracasos, te da ánimo para seguir adelante y te brinda comprensión, respeto y solidaridad, sin importar si es o no de tu mismo sexo, pues la amistad depende solamente de la reciprocidad, es decir, del hecho de dar y recibir en un intercambio equitativo, lo que significa que la diferencia entre sexos no es un obstáculo para su realización</a:t>
            </a:r>
          </a:p>
        </p:txBody>
      </p:sp>
    </p:spTree>
    <p:extLst>
      <p:ext uri="{BB962C8B-B14F-4D97-AF65-F5344CB8AC3E}">
        <p14:creationId xmlns:p14="http://schemas.microsoft.com/office/powerpoint/2010/main" val="84214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631065"/>
            <a:ext cx="9905999" cy="5160136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La equidad de género adquiere una importancia particular en las relaciones de noviazgo cuando nos percatamos de que vivimos en un país en el que la violencia de género y el machismo son cosa de todos los días y nos parece algo normal y, a veces, hasta positivo que los miembros de una pareja se celen, controlen o </a:t>
            </a:r>
            <a:r>
              <a:rPr lang="es-MX" dirty="0" smtClean="0"/>
              <a:t>vigilen.</a:t>
            </a:r>
          </a:p>
          <a:p>
            <a:pPr marL="0" indent="0">
              <a:buNone/>
            </a:pPr>
            <a:r>
              <a:rPr lang="es-MX" dirty="0" smtClean="0"/>
              <a:t>Por ser comportamientos comunes, no son analizados críticamente y siguen reproduciéndose de generación en generación; por ejemplo, las siguientes expresiones:</a:t>
            </a:r>
          </a:p>
          <a:p>
            <a:endParaRPr lang="es-MX" dirty="0"/>
          </a:p>
          <a:p>
            <a:r>
              <a:rPr lang="es-MX" dirty="0"/>
              <a:t>“Si un hombre te invita a salir, él debe pagar todo".</a:t>
            </a:r>
          </a:p>
          <a:p>
            <a:r>
              <a:rPr lang="es-MX" dirty="0"/>
              <a:t>“Debes darte a desear, si no, pensarán que estás urgida".</a:t>
            </a:r>
          </a:p>
          <a:p>
            <a:r>
              <a:rPr lang="es-MX" dirty="0"/>
              <a:t>“Si tu novia/novio te cela, significa que te quiere".</a:t>
            </a:r>
          </a:p>
          <a:p>
            <a:r>
              <a:rPr lang="es-MX" dirty="0"/>
              <a:t>“Estudia mientras te casas, ya luego te dedicarás a tus hijos y a tu marido".</a:t>
            </a:r>
          </a:p>
          <a:p>
            <a:r>
              <a:rPr lang="es-MX" dirty="0"/>
              <a:t>“Mientras tú seas la catedral, no importa que él tenga varias capillas".</a:t>
            </a:r>
          </a:p>
        </p:txBody>
      </p:sp>
    </p:spTree>
    <p:extLst>
      <p:ext uri="{BB962C8B-B14F-4D97-AF65-F5344CB8AC3E}">
        <p14:creationId xmlns:p14="http://schemas.microsoft.com/office/powerpoint/2010/main" val="409138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70" t="24122" r="15288" b="8606"/>
          <a:stretch/>
        </p:blipFill>
        <p:spPr>
          <a:xfrm>
            <a:off x="1094704" y="296215"/>
            <a:ext cx="10032642" cy="30909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472" t="36426" r="16127" b="14724"/>
          <a:stretch/>
        </p:blipFill>
        <p:spPr>
          <a:xfrm>
            <a:off x="1094703" y="3387144"/>
            <a:ext cx="10032643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44699"/>
            <a:ext cx="9905999" cy="6143222"/>
          </a:xfrm>
        </p:spPr>
        <p:txBody>
          <a:bodyPr/>
          <a:lstStyle/>
          <a:p>
            <a:r>
              <a:rPr lang="es-MX" dirty="0"/>
              <a:t>En nuestro país existen varias organizaciones no gubernamentales que, junto con la Secretaría de Salud, el Instituto Nacional de las Mujeres (</a:t>
            </a:r>
            <a:r>
              <a:rPr lang="es-MX" dirty="0" err="1"/>
              <a:t>Inmujeres</a:t>
            </a:r>
            <a:r>
              <a:rPr lang="es-MX" dirty="0"/>
              <a:t>) y el Instituto Mexicano de la Juventud (</a:t>
            </a:r>
            <a:r>
              <a:rPr lang="es-MX" dirty="0" err="1"/>
              <a:t>Imjuve</a:t>
            </a:r>
            <a:r>
              <a:rPr lang="es-MX" dirty="0"/>
              <a:t>), desarrollan planes y programas a favor de la equidad de género y contra la violencia hacia las </a:t>
            </a:r>
            <a:r>
              <a:rPr lang="es-MX" dirty="0" smtClean="0"/>
              <a:t>mujeres.</a:t>
            </a:r>
          </a:p>
          <a:p>
            <a:r>
              <a:rPr lang="es-MX" dirty="0"/>
              <a:t>Lo importante es que de manera constante te des a la tarea de analizar las relaciones amistosas y de noviazgo que construyes para garantizar que </a:t>
            </a:r>
            <a:r>
              <a:rPr lang="es-MX" dirty="0" smtClean="0"/>
              <a:t>estén fundadas </a:t>
            </a:r>
            <a:r>
              <a:rPr lang="es-MX" dirty="0"/>
              <a:t>en la equidad y para que puedas detectar a tiempo si algo anda mal y si, debido a los estereotipos de género, no lo has podido reconocer.</a:t>
            </a:r>
          </a:p>
        </p:txBody>
      </p:sp>
    </p:spTree>
    <p:extLst>
      <p:ext uri="{BB962C8B-B14F-4D97-AF65-F5344CB8AC3E}">
        <p14:creationId xmlns:p14="http://schemas.microsoft.com/office/powerpoint/2010/main" val="82525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71" t="21987" r="15425" b="6766"/>
          <a:stretch/>
        </p:blipFill>
        <p:spPr>
          <a:xfrm>
            <a:off x="1326524" y="605307"/>
            <a:ext cx="9813701" cy="56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88" t="21940" r="15696" b="5697"/>
          <a:stretch/>
        </p:blipFill>
        <p:spPr>
          <a:xfrm>
            <a:off x="2047741" y="682580"/>
            <a:ext cx="9144000" cy="5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39</TotalTime>
  <Words>585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Circuito</vt:lpstr>
      <vt:lpstr>LA EQUIDAD DE GÉNERO EN LA AMISTAD Y EL NOVIAZGO</vt:lpstr>
      <vt:lpstr>responde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5</cp:revision>
  <dcterms:created xsi:type="dcterms:W3CDTF">2020-11-19T18:26:50Z</dcterms:created>
  <dcterms:modified xsi:type="dcterms:W3CDTF">2020-11-19T19:06:17Z</dcterms:modified>
</cp:coreProperties>
</file>