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45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07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94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48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1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82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52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65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51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52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57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62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9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6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81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446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49BC7-89F8-4F9D-B802-08A26E555B35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150733-836D-4FBF-B3B4-4EB2EF916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886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TEMA:PROCESOS NATURALES Y BIODIVERSIDAD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 4 RELACIÓN DE LOS PROCESOS INTERNOS Y EXTERNOS DE LA TIERRA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3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5313" y="721217"/>
            <a:ext cx="10564454" cy="5202884"/>
          </a:xfrm>
        </p:spPr>
        <p:txBody>
          <a:bodyPr/>
          <a:lstStyle/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Glacial.-</a:t>
            </a:r>
            <a:r>
              <a:rPr lang="es-MX" dirty="0" smtClean="0"/>
              <a:t>Ocurre en altas latitudes y altitudes, donde las temperaturas son bajas.</a:t>
            </a:r>
            <a:r>
              <a:rPr lang="es-MX" b="1" dirty="0" smtClean="0"/>
              <a:t> El avance y retroceso de los glaciares </a:t>
            </a:r>
            <a:r>
              <a:rPr lang="es-MX" dirty="0" smtClean="0"/>
              <a:t>arrastran material rocoso por las pendientes de las montañas, actuando como lija en la superficie.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Eólica.-</a:t>
            </a:r>
            <a:r>
              <a:rPr lang="es-MX" dirty="0" smtClean="0"/>
              <a:t>El viento es el agente que va modelando la roca, cuando sopla, levanta arna que la fricciona y la desgasta. (dunas)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Biológica.-</a:t>
            </a:r>
            <a:r>
              <a:rPr lang="es-MX" dirty="0" smtClean="0"/>
              <a:t>El crecimiento de raíces en las plantas, las pisadas de los animales, así como la construcción de sus madrigueras fragmentan las rocas, que son transportadas depositadas posteriormente por los otros agentes.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 smtClean="0"/>
              <a:t>Antrópica.-</a:t>
            </a:r>
            <a:r>
              <a:rPr lang="es-MX" dirty="0" smtClean="0"/>
              <a:t>La actualidad las actividades del ser humano modelan el relieve de manera directa, como cuando se construyen caminos, poblaciones; cuando se deforesta un bosque o se explota una mina.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03502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211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RELACIONA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549" t="10098" r="15388" b="7291"/>
          <a:stretch/>
        </p:blipFill>
        <p:spPr>
          <a:xfrm>
            <a:off x="1957589" y="1365161"/>
            <a:ext cx="8976573" cy="497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5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49054" y="669702"/>
            <a:ext cx="10032084" cy="5370309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Relieve.-Es el conjunto de formas que adquiere la superficie terrestre como resultado de los movimientos de las placas tectónicas, sismos y erupciones volcánicas, es decir de la dinámica interna de la tierra, y también de factores externos como la lluvia, el viento y las olas del mar que lo erosionan y lo modifican.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distinción el relieve oceánico y continental se hizo para facilitar su descripción. Sin embargo ambas categorías se originan por los mismos agentes endógenos.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El relieve es producto de dos mecanismos contrarios: los endógenos a partir del movimiento de las placas tectónicas  y los exógenos, que lo destruyen y lo modifican.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0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938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RELIEVE OCEÁNICO PÁG 67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889" y="1596980"/>
            <a:ext cx="9504609" cy="431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7280" y="656823"/>
            <a:ext cx="10590212" cy="5975797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COMPLETA EL SIGUIENTE CUADRO SINÓPTICO  PÁG. 67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                         A)plataforma continental.-Continuación del continente mar adentro y se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caracteriza por tener una suave </a:t>
            </a:r>
            <a:r>
              <a:rPr lang="es-MX" dirty="0" err="1" smtClean="0"/>
              <a:t>pendiente.No</a:t>
            </a:r>
            <a:r>
              <a:rPr lang="es-MX" dirty="0" smtClean="0"/>
              <a:t> supera 200m de profundidad.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                         B)llanuras abisales.-Grandes planicies a 4000m de profundidad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RELIEVE</a:t>
            </a:r>
          </a:p>
          <a:p>
            <a:pPr marL="0" indent="0">
              <a:buNone/>
            </a:pPr>
            <a:r>
              <a:rPr lang="es-MX" dirty="0" smtClean="0"/>
              <a:t>OCEÁNICO      C)fosas oceánicas.-Son las de mayor profundidad (FOSA DE LAS Marianas)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                         D)Talud continental.-Relieve con una gran pendiente 200 a 400 m</a:t>
            </a:r>
          </a:p>
        </p:txBody>
      </p:sp>
      <p:sp>
        <p:nvSpPr>
          <p:cNvPr id="5" name="Abrir llave 4"/>
          <p:cNvSpPr/>
          <p:nvPr/>
        </p:nvSpPr>
        <p:spPr>
          <a:xfrm>
            <a:off x="2446986" y="1262130"/>
            <a:ext cx="321971" cy="53704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5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362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RELIEVE CONTINENTAL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7437" y="1700011"/>
            <a:ext cx="9285667" cy="44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414"/>
          </a:xfrm>
        </p:spPr>
        <p:txBody>
          <a:bodyPr/>
          <a:lstStyle/>
          <a:p>
            <a:r>
              <a:rPr lang="es-MX" dirty="0" smtClean="0"/>
              <a:t>RELIEVE CONTINENTAL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4355" y="1545464"/>
            <a:ext cx="9890416" cy="4868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Montañas.-Son las mayores elevaciones que existen sobre la superficie terrestre que superan una altitud de 500 msnm. Su origen es consecuencia de los movimientos convergentes de las placas tectónicas.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lnSpc>
                <a:spcPct val="110000"/>
              </a:lnSpc>
              <a:buNone/>
            </a:pPr>
            <a:r>
              <a:rPr lang="es-MX" dirty="0" smtClean="0"/>
              <a:t>Mesetas.- También conocidas como altiplanicies tienen una altitud de más de </a:t>
            </a:r>
            <a:r>
              <a:rPr lang="es-MX" dirty="0"/>
              <a:t>5</a:t>
            </a:r>
            <a:r>
              <a:rPr lang="es-MX" dirty="0" smtClean="0"/>
              <a:t>00 msnm. Se forman por la erosión del viento o del agua. Son superficies de poca pendiente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</a:p>
          <a:p>
            <a:pPr marL="0" indent="0">
              <a:buNone/>
            </a:pPr>
            <a:r>
              <a:rPr lang="es-MX" dirty="0" smtClean="0"/>
              <a:t>Llanuras.- También conocidas como planicies, son una forma de relieve con poca inclinación y van desde los 200 m de altitud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Depresiones.- Son fosas con altitud negativa, es decir, se encuentran por debajo del nivel del mar, o bien, son más bajas que el relieve de su alrededor con respecto al terreno que le rodea. En ellas pueden fluir ríos o existen lagos.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80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formas de relieve se originan por procesos endógenos y exógenos.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Endógenos.- A partir del movimiento de las placas tectónicas que lo crean.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Exógenos.-Lo destruyen y lo modifican.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Esto hace que el relieve sea dinámico y cambiante, aunque estos cambios sean imperceptibles. En la vida de una persona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22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38648" y="579549"/>
            <a:ext cx="9765964" cy="533167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Agentes endógenos responsables de las distintas formas del relieve son: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Agentes exógenos responsables de la modificación y destrucción del relieve son: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RESPONDE A LAS SIGUIENTES PREGUNTAS:</a:t>
            </a:r>
          </a:p>
          <a:p>
            <a:pPr marL="0" indent="0">
              <a:buNone/>
            </a:pPr>
            <a:r>
              <a:rPr lang="es-MX" dirty="0" smtClean="0"/>
              <a:t>1.-Cómo se clasifican los agentes exógenos</a:t>
            </a:r>
          </a:p>
          <a:p>
            <a:pPr marL="0" indent="0">
              <a:buNone/>
            </a:pPr>
            <a:r>
              <a:rPr lang="es-MX" dirty="0" smtClean="0"/>
              <a:t>2.-Qué es el intemperismo</a:t>
            </a:r>
          </a:p>
          <a:p>
            <a:pPr marL="0" indent="0">
              <a:buNone/>
            </a:pPr>
            <a:r>
              <a:rPr lang="es-MX" dirty="0" smtClean="0"/>
              <a:t>3.-Cuales son los tipos de intemperismo</a:t>
            </a:r>
          </a:p>
          <a:p>
            <a:pPr marL="0" indent="0">
              <a:buNone/>
            </a:pPr>
            <a:r>
              <a:rPr lang="es-MX" dirty="0" smtClean="0"/>
              <a:t>4.-Menciona un ejemplo de los tipos de intemperismo</a:t>
            </a:r>
          </a:p>
          <a:p>
            <a:pPr marL="0" indent="0">
              <a:buNone/>
            </a:pPr>
            <a:r>
              <a:rPr lang="es-MX" dirty="0" smtClean="0"/>
              <a:t>5.-En los últimos siglos cómo ha modificado drásticamente la sociedad al componente natural.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75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EROSIÓN</a:t>
            </a:r>
            <a:br>
              <a:rPr lang="es-MX" dirty="0" smtClean="0"/>
            </a:br>
            <a:r>
              <a:rPr lang="es-MX" sz="2200" dirty="0" smtClean="0"/>
              <a:t>Es un proceso que implica el desprendimiento de rocas y suelos, así como el desgaste, el transporte y sedimentación del material.</a:t>
            </a:r>
            <a:endParaRPr lang="es-MX" sz="22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97735" y="1905000"/>
            <a:ext cx="10306877" cy="4676104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/>
              <a:t>Pluvial</a:t>
            </a:r>
            <a:r>
              <a:rPr lang="es-MX" dirty="0" smtClean="0"/>
              <a:t>.-El golpeteo de las </a:t>
            </a:r>
            <a:r>
              <a:rPr lang="es-MX" b="1" dirty="0" smtClean="0"/>
              <a:t>gotas de la lluvia </a:t>
            </a:r>
            <a:r>
              <a:rPr lang="es-MX" dirty="0" smtClean="0"/>
              <a:t>a través de miles y millones de años desgasta la roca, estos fragmentos sueltos, son arrastrados por el escurrimiento de los afluentes de agua.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Fluvial.-</a:t>
            </a:r>
            <a:r>
              <a:rPr lang="es-MX" dirty="0" smtClean="0"/>
              <a:t>Los</a:t>
            </a:r>
            <a:r>
              <a:rPr lang="es-MX" b="1" dirty="0" smtClean="0"/>
              <a:t> ríos</a:t>
            </a:r>
            <a:r>
              <a:rPr lang="es-MX" dirty="0" smtClean="0"/>
              <a:t>, según su cauce, pueden arrastrar desde arena hasta grandes rocas.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Marina.-</a:t>
            </a:r>
            <a:r>
              <a:rPr lang="es-MX" dirty="0" smtClean="0"/>
              <a:t>Los movimiento del mar, como las </a:t>
            </a:r>
            <a:r>
              <a:rPr lang="es-MX" b="1" dirty="0" smtClean="0"/>
              <a:t>olas y las mareas</a:t>
            </a:r>
            <a:r>
              <a:rPr lang="es-MX" dirty="0" smtClean="0"/>
              <a:t>, van desgastando y fracturando las zonas costeras haciendo más fina la arena de la playa y formando acantilados.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/>
              <a:t>KÁRSTICA</a:t>
            </a:r>
            <a:r>
              <a:rPr lang="es-MX" dirty="0"/>
              <a:t>.-Se presenta en regiones con tipo de roca caliza, ya que esta es permeable y permite que el agua se infiltre a través de las capas de roca, formando ríos subterráneos y cavernas.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708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244</TotalTime>
  <Words>746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Espiral</vt:lpstr>
      <vt:lpstr>TEMA:PROCESOS NATURALES Y BIODIVERSIDAD</vt:lpstr>
      <vt:lpstr>Presentación de PowerPoint</vt:lpstr>
      <vt:lpstr>RELIEVE OCEÁNICO PÁG 67</vt:lpstr>
      <vt:lpstr>Presentación de PowerPoint</vt:lpstr>
      <vt:lpstr>RELIEVE CONTINENTAL</vt:lpstr>
      <vt:lpstr>RELIEVE CONTINENTAL</vt:lpstr>
      <vt:lpstr>Las formas de relieve se originan por procesos endógenos y exógenos.</vt:lpstr>
      <vt:lpstr>Presentación de PowerPoint</vt:lpstr>
      <vt:lpstr>EROSIÓN Es un proceso que implica el desprendimiento de rocas y suelos, así como el desgaste, el transporte y sedimentación del material.</vt:lpstr>
      <vt:lpstr>Presentación de PowerPoint</vt:lpstr>
      <vt:lpstr>RELACIONA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20</cp:revision>
  <dcterms:created xsi:type="dcterms:W3CDTF">2020-10-22T23:08:42Z</dcterms:created>
  <dcterms:modified xsi:type="dcterms:W3CDTF">2020-10-28T18:59:31Z</dcterms:modified>
</cp:coreProperties>
</file>