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DESARROLLO INTEGARL EN LOS ADOLESCENTES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/>
              <a:t>L 1 EL DERECHO </a:t>
            </a:r>
            <a:r>
              <a:rPr lang="es-MX" smtClean="0"/>
              <a:t>AL </a:t>
            </a:r>
            <a:r>
              <a:rPr lang="es-MX" smtClean="0"/>
              <a:t>DESAROLLO </a:t>
            </a:r>
            <a:r>
              <a:rPr lang="es-MX" dirty="0" smtClean="0"/>
              <a:t>HUMANO INTEGRAL</a:t>
            </a:r>
          </a:p>
          <a:p>
            <a:r>
              <a:rPr lang="es-MX" dirty="0" smtClean="0"/>
              <a:t>Argumentarás sobre las acciones y condiciones que favorecen u obstaculizan el derecho al desarrollo integral de los adolescentes.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935" y="198453"/>
            <a:ext cx="2709426" cy="16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1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72" t="22579" r="15177" b="5032"/>
          <a:stretch/>
        </p:blipFill>
        <p:spPr>
          <a:xfrm>
            <a:off x="1661375" y="824248"/>
            <a:ext cx="8886422" cy="54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1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3942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Desarrollo humano integral (pág. 40)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622738"/>
            <a:ext cx="10820400" cy="4595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/>
              <a:t> Una de nuestras necesidades como seres humanos es disfrutar de una existencia satisfactoria en las distintas dimensiones que nos conforman: física, mental, emocional, social, educativa, económica, espiritual, etcétera. A esto se refiere el desarrollo humano integral, que, </a:t>
            </a:r>
            <a:r>
              <a:rPr lang="es-MX" sz="1800" b="1" dirty="0"/>
              <a:t>de acuerdo con el Programa de las Naciones Unidas para el Desarrollo (</a:t>
            </a:r>
            <a:r>
              <a:rPr lang="es-MX" sz="1800" b="1" dirty="0" err="1"/>
              <a:t>pnud</a:t>
            </a:r>
            <a:r>
              <a:rPr lang="es-MX" sz="1800" b="1" dirty="0"/>
              <a:t>), es “el proceso de expansión de las capacidades de las personas que amplían sus opciones y oportunidades</a:t>
            </a:r>
            <a:r>
              <a:rPr lang="es-MX" sz="1800" b="1" dirty="0" smtClean="0"/>
              <a:t>”.</a:t>
            </a:r>
          </a:p>
          <a:p>
            <a:pPr marL="0" indent="0">
              <a:buNone/>
            </a:pPr>
            <a:endParaRPr lang="es-MX" sz="1800" b="1" dirty="0"/>
          </a:p>
          <a:p>
            <a:pPr marL="0" indent="0">
              <a:buNone/>
            </a:pPr>
            <a:endParaRPr lang="es-MX" sz="1800" b="1" dirty="0" smtClean="0"/>
          </a:p>
          <a:p>
            <a:pPr marL="0" indent="0">
              <a:buNone/>
            </a:pPr>
            <a:r>
              <a:rPr lang="es-MX" sz="1800" b="1" dirty="0"/>
              <a:t>Esto implica la libertad de vivir como nos gustaría hacerlo y con la posibilidad de ser sujetos y beneficiarios del desarrollo social al que tenemos </a:t>
            </a:r>
            <a:r>
              <a:rPr lang="es-MX" sz="1800" b="1" dirty="0" smtClean="0"/>
              <a:t>derecho.</a:t>
            </a:r>
          </a:p>
          <a:p>
            <a:pPr marL="0" indent="0">
              <a:buNone/>
            </a:pPr>
            <a:endParaRPr lang="es-MX" sz="1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969" y="4415642"/>
            <a:ext cx="2888758" cy="20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6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¿De qué o quién depende tener una buena vida?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Tener una buena vida no depende solamente de los esfuerzos individuales, sino que requiere de una organización social que brinde a cada persona la posibilidad de acceder a las opciones y oportunidades de autorrealización</a:t>
            </a:r>
            <a:r>
              <a:rPr lang="es-MX" dirty="0" smtClean="0"/>
              <a:t>.</a:t>
            </a:r>
          </a:p>
          <a:p>
            <a:r>
              <a:rPr lang="es-MX" dirty="0" smtClean="0"/>
              <a:t>Es decir el gobierno o el Estado a través de sus políticas públicas debe impulsar el desarrollo humano integral, es decir </a:t>
            </a:r>
            <a:r>
              <a:rPr lang="es-MX" dirty="0"/>
              <a:t>esto incluye </a:t>
            </a:r>
            <a:r>
              <a:rPr lang="es-MX" dirty="0" smtClean="0"/>
              <a:t>un conjunto </a:t>
            </a:r>
            <a:r>
              <a:rPr lang="es-MX" dirty="0"/>
              <a:t>de bienes, oportunidades y satisfactores (materiales, intelectuales, afectivos, sociales y culturales, entre otros) que nos permitan vivir bien y con tranquilidad</a:t>
            </a:r>
          </a:p>
        </p:txBody>
      </p:sp>
    </p:spTree>
    <p:extLst>
      <p:ext uri="{BB962C8B-B14F-4D97-AF65-F5344CB8AC3E}">
        <p14:creationId xmlns:p14="http://schemas.microsoft.com/office/powerpoint/2010/main" val="214569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708338"/>
            <a:ext cx="10820400" cy="5510347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CONDICIONES PARA EL DESARROLLO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70" y="2041149"/>
            <a:ext cx="7534141" cy="368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17" t="22362" r="17592" b="14716"/>
          <a:stretch/>
        </p:blipFill>
        <p:spPr>
          <a:xfrm>
            <a:off x="0" y="-77273"/>
            <a:ext cx="4597758" cy="28591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0704" t="22334" r="22148" b="15664"/>
          <a:stretch/>
        </p:blipFill>
        <p:spPr>
          <a:xfrm>
            <a:off x="412123" y="2807595"/>
            <a:ext cx="3902299" cy="32068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1127" t="31728" r="22254" b="26186"/>
          <a:stretch/>
        </p:blipFill>
        <p:spPr>
          <a:xfrm>
            <a:off x="5293216" y="1751526"/>
            <a:ext cx="4739427" cy="288486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15910" y="978794"/>
            <a:ext cx="29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5910" y="982950"/>
            <a:ext cx="29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64016" y="2047741"/>
            <a:ext cx="28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64016" y="3193959"/>
            <a:ext cx="289776" cy="37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64016" y="4314423"/>
            <a:ext cx="28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4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64016" y="5280338"/>
            <a:ext cx="28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5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434885" y="2232407"/>
            <a:ext cx="283335" cy="38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6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383369" y="3889420"/>
            <a:ext cx="38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37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EL DESARROLLO INTEGRAL ES UN DERECHO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2193925"/>
            <a:ext cx="6143224" cy="27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420483"/>
          </a:xfrm>
        </p:spPr>
        <p:txBody>
          <a:bodyPr>
            <a:normAutofit fontScale="90000"/>
          </a:bodyPr>
          <a:lstStyle/>
          <a:p>
            <a:pPr algn="l"/>
            <a:r>
              <a:rPr lang="es-MX" smtClean="0"/>
              <a:t>Completa   PÁG 44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97" t="23307" r="16768" b="7351"/>
          <a:stretch/>
        </p:blipFill>
        <p:spPr>
          <a:xfrm>
            <a:off x="1493949" y="1674255"/>
            <a:ext cx="9144000" cy="489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RESPONDE  </a:t>
            </a:r>
            <a:r>
              <a:rPr lang="es-MX" dirty="0" err="1" smtClean="0"/>
              <a:t>pág</a:t>
            </a:r>
            <a:r>
              <a:rPr lang="es-MX" dirty="0" smtClean="0"/>
              <a:t> 44-45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¿por qué es importante el derecho a la educación?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¿por qué es importante el derecho a la salud?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959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390918"/>
            <a:ext cx="10820400" cy="4827767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¿De qué acciones depende nuestro desarrollo integral?</a:t>
            </a:r>
          </a:p>
          <a:p>
            <a:pPr marL="0" indent="0">
              <a:buNone/>
            </a:pPr>
            <a:r>
              <a:rPr lang="es-MX" sz="1600" dirty="0"/>
              <a:t>Las personales, es decir, las que cada uno de nosotros desarrolla para aprender de manera permanente y autónoma; para cuidar nuestra salud física y mental, y para aprender a convivir y ejercitar habilidades que faciliten nuestra </a:t>
            </a:r>
            <a:r>
              <a:rPr lang="es-MX" sz="1600" dirty="0" smtClean="0"/>
              <a:t>integración </a:t>
            </a:r>
            <a:r>
              <a:rPr lang="es-MX" sz="1600" dirty="0"/>
              <a:t>social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sz="1600" dirty="0"/>
              <a:t>Las de nuestros padres o tutores, quienes, con su trabajo diario y participación, crean las condiciones mínimas necesarias para que tengamos un adecuado desarrollo físico, mental, social y emocional.</a:t>
            </a:r>
          </a:p>
          <a:p>
            <a:pPr marL="0" indent="0">
              <a:buNone/>
            </a:pPr>
            <a:r>
              <a:rPr lang="es-MX" sz="1600" dirty="0"/>
              <a:t>Las del Estado, encaminadas a fomentar las condiciones legales, educativas, laborales, de seguridad, de salud, etcétera, con las que la población pueda alcanzar su desarrollo integral. A estas acciones se suma la de crear instituciones encargadas de cada área y la de ofrecer programas de apoyo para atender a la población que se encuentra en condiciones desfavorables o en situación de vulnerabilidad.</a:t>
            </a:r>
          </a:p>
          <a:p>
            <a:pPr marL="0" indent="0">
              <a:buNone/>
            </a:pPr>
            <a:r>
              <a:rPr lang="es-MX" sz="1600" dirty="0"/>
              <a:t>Las de las organizaciones internacionales destinadas a fomentar el desarrollo integral de los países. Como el </a:t>
            </a:r>
            <a:r>
              <a:rPr lang="es-MX" sz="1600" dirty="0" err="1"/>
              <a:t>pnud</a:t>
            </a:r>
            <a:r>
              <a:rPr lang="es-MX" sz="1600" dirty="0"/>
              <a:t>, que es la red mundial a cargo de la </a:t>
            </a:r>
            <a:r>
              <a:rPr lang="es-MX" sz="1600" dirty="0" err="1"/>
              <a:t>onu</a:t>
            </a:r>
            <a:r>
              <a:rPr lang="es-MX" sz="1600" dirty="0"/>
              <a:t> para vigilar y promover el desarrollo integral de los seres humanos, y trabaja actualmente con los gobiernos de más de 170 países para encontrar soluciones a la pobreza extrema y reducir la desigualdad y la exclusión.</a:t>
            </a:r>
            <a:endParaRPr lang="es-MX" sz="1600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7307544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86</TotalTime>
  <Words>523</Words>
  <Application>Microsoft Office PowerPoint</Application>
  <PresentationFormat>Panorámica</PresentationFormat>
  <Paragraphs>34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Estela de condensación</vt:lpstr>
      <vt:lpstr>EL DESARROLLO INTEGARL EN LOS ADOLESCENTES</vt:lpstr>
      <vt:lpstr>Desarrollo humano integral (pág. 40)</vt:lpstr>
      <vt:lpstr>¿De qué o quién depende tener una buena vida?</vt:lpstr>
      <vt:lpstr>Presentación de PowerPoint</vt:lpstr>
      <vt:lpstr>Presentación de PowerPoint</vt:lpstr>
      <vt:lpstr>EL DESARROLLO INTEGRAL ES UN DERECHO </vt:lpstr>
      <vt:lpstr>Completa   PÁG 44</vt:lpstr>
      <vt:lpstr>RESPONDE  pág 44-45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DESARROLLO INTEGARL EN LOS ADOLESCENTES</dc:title>
  <dc:creator>Equipo</dc:creator>
  <cp:lastModifiedBy>Equipo</cp:lastModifiedBy>
  <cp:revision>9</cp:revision>
  <dcterms:created xsi:type="dcterms:W3CDTF">2020-11-19T16:35:55Z</dcterms:created>
  <dcterms:modified xsi:type="dcterms:W3CDTF">2020-11-19T18:06:18Z</dcterms:modified>
</cp:coreProperties>
</file>