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ethel_sh@Hot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385EA-5C47-4427-BB0A-BB307E22B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D28C81-A1A3-41C7-A2DB-B96C24555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2950018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CDAF7BF-E789-4A1C-85F3-17003648F038}"/>
              </a:ext>
            </a:extLst>
          </p:cNvPr>
          <p:cNvSpPr txBox="1"/>
          <p:nvPr/>
        </p:nvSpPr>
        <p:spPr>
          <a:xfrm>
            <a:off x="410817" y="1192696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CALCULAR LA ACELERACIÓN QUE LLEVA UN AUTOMOVIL SI SU MASA ES DE 2000 Kg Y SE LE APLICÓ UNA FUERZA DE 5000 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109BAFF-D5D5-4D9E-8824-2582E5327148}"/>
              </a:ext>
            </a:extLst>
          </p:cNvPr>
          <p:cNvSpPr txBox="1"/>
          <p:nvPr/>
        </p:nvSpPr>
        <p:spPr>
          <a:xfrm>
            <a:off x="655982" y="1900582"/>
            <a:ext cx="1088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                                    Formula                                 Sustitución                              Resultado</a:t>
            </a:r>
          </a:p>
        </p:txBody>
      </p:sp>
    </p:spTree>
    <p:extLst>
      <p:ext uri="{BB962C8B-B14F-4D97-AF65-F5344CB8AC3E}">
        <p14:creationId xmlns:p14="http://schemas.microsoft.com/office/powerpoint/2010/main" val="378393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441C87D-7E3B-4AED-A173-58A456E7290A}"/>
              </a:ext>
            </a:extLst>
          </p:cNvPr>
          <p:cNvSpPr txBox="1"/>
          <p:nvPr/>
        </p:nvSpPr>
        <p:spPr>
          <a:xfrm>
            <a:off x="410817" y="1192696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ENCUENTRA LA MASA QUE POSEE UN OBJETO SI SU ACELERACIÓN ES DE 3.3 m/s2 y SE LE APLICÓ UNA FUERZA DE 25 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87E5FF-6C76-471F-AFA0-33F5295A9944}"/>
              </a:ext>
            </a:extLst>
          </p:cNvPr>
          <p:cNvSpPr txBox="1"/>
          <p:nvPr/>
        </p:nvSpPr>
        <p:spPr>
          <a:xfrm>
            <a:off x="655982" y="1900582"/>
            <a:ext cx="1088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                                    Formula                                 Sustitución                              Resultado</a:t>
            </a:r>
          </a:p>
        </p:txBody>
      </p:sp>
    </p:spTree>
    <p:extLst>
      <p:ext uri="{BB962C8B-B14F-4D97-AF65-F5344CB8AC3E}">
        <p14:creationId xmlns:p14="http://schemas.microsoft.com/office/powerpoint/2010/main" val="320891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D3B927A-078E-49A3-B326-C60187C6BC6E}"/>
              </a:ext>
            </a:extLst>
          </p:cNvPr>
          <p:cNvSpPr txBox="1"/>
          <p:nvPr/>
        </p:nvSpPr>
        <p:spPr>
          <a:xfrm>
            <a:off x="629478" y="861392"/>
            <a:ext cx="10933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ACTIVIDAD 5: </a:t>
            </a:r>
            <a:r>
              <a:rPr lang="es-MX" sz="2400" dirty="0"/>
              <a:t>REALIZA LOS SIGUIENTES EJERCICIOS COLOCANDO TODO EL PROCEDIMIENTO PARA LLEGAR AL RESULTADO CORRECTO, CON SUS RESPECTIVAS UNIDADES DE MEDIDA, </a:t>
            </a:r>
            <a:r>
              <a:rPr lang="es-MX" sz="2400" b="1" dirty="0">
                <a:solidFill>
                  <a:srgbClr val="FF0000"/>
                </a:solidFill>
              </a:rPr>
              <a:t>RECUERDA QUE SI NO COLOCAS EL PROCEDIMIENTO TU TRABAJO NO SE CUENTA COMO ACTIVIDAD </a:t>
            </a:r>
          </a:p>
        </p:txBody>
      </p:sp>
    </p:spTree>
    <p:extLst>
      <p:ext uri="{BB962C8B-B14F-4D97-AF65-F5344CB8AC3E}">
        <p14:creationId xmlns:p14="http://schemas.microsoft.com/office/powerpoint/2010/main" val="66352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D2F052E-8D0C-4A8E-A154-C7CCA5AFF204}"/>
              </a:ext>
            </a:extLst>
          </p:cNvPr>
          <p:cNvSpPr txBox="1"/>
          <p:nvPr/>
        </p:nvSpPr>
        <p:spPr>
          <a:xfrm>
            <a:off x="1736035" y="980661"/>
            <a:ext cx="9342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/>
              <a:t>CLASE VIRTUAL: DIFERENCIA </a:t>
            </a:r>
            <a:r>
              <a:rPr lang="es-MX" sz="3200" b="1" dirty="0"/>
              <a:t>ENTRE PESO Y MASA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1BFA6CA-FD97-48AB-AEBF-594B72214231}"/>
              </a:ext>
            </a:extLst>
          </p:cNvPr>
          <p:cNvSpPr txBox="1"/>
          <p:nvPr/>
        </p:nvSpPr>
        <p:spPr>
          <a:xfrm>
            <a:off x="1000539" y="2332383"/>
            <a:ext cx="10190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Masa: </a:t>
            </a:r>
            <a:r>
              <a:rPr lang="es-MX" sz="2400" dirty="0"/>
              <a:t>es la cantidad de materia que posee un cuerpo, se mide en kilogramos y su instrumento de medición es la bascula </a:t>
            </a:r>
          </a:p>
          <a:p>
            <a:endParaRPr lang="es-MX" sz="2400" dirty="0"/>
          </a:p>
          <a:p>
            <a:endParaRPr lang="es-MX" sz="2400" dirty="0"/>
          </a:p>
          <a:p>
            <a:r>
              <a:rPr lang="es-MX" sz="2400" b="1" dirty="0"/>
              <a:t>Peso: </a:t>
            </a:r>
            <a:r>
              <a:rPr lang="es-MX" sz="2400" dirty="0"/>
              <a:t>es una fuerza de atracción gravitacional con la que cualquier cuerpo celeste lo atrae hacia su centro, se mide en Newton y su instrumento de medición es DINAMÓMETRO</a:t>
            </a:r>
          </a:p>
        </p:txBody>
      </p:sp>
    </p:spTree>
    <p:extLst>
      <p:ext uri="{BB962C8B-B14F-4D97-AF65-F5344CB8AC3E}">
        <p14:creationId xmlns:p14="http://schemas.microsoft.com/office/powerpoint/2010/main" val="751880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Energía potencial gravitacional | ¿Para qué es necesaria la energía?">
            <a:extLst>
              <a:ext uri="{FF2B5EF4-FFF2-40B4-BE49-F238E27FC236}">
                <a16:creationId xmlns:a16="http://schemas.microsoft.com/office/drawing/2014/main" id="{E0C90FB4-027F-4280-A373-20E96A3A9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70" y="1033670"/>
            <a:ext cx="5822674" cy="32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EFAF5E2-A03D-44A6-AEEA-29F6291CA008}"/>
              </a:ext>
            </a:extLst>
          </p:cNvPr>
          <p:cNvSpPr txBox="1"/>
          <p:nvPr/>
        </p:nvSpPr>
        <p:spPr>
          <a:xfrm>
            <a:off x="344557" y="4757530"/>
            <a:ext cx="38166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FORMULA PESO</a:t>
            </a:r>
          </a:p>
          <a:p>
            <a:endParaRPr lang="es-MX" sz="2800" dirty="0"/>
          </a:p>
          <a:p>
            <a:r>
              <a:rPr lang="es-MX" sz="3600" b="1" dirty="0"/>
              <a:t>W = </a:t>
            </a:r>
            <a:r>
              <a:rPr lang="es-MX" sz="3600" b="1" dirty="0" err="1"/>
              <a:t>m.g</a:t>
            </a:r>
            <a:endParaRPr lang="es-MX" sz="36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0B710B6-897A-440D-AA25-928D4199ACBF}"/>
              </a:ext>
            </a:extLst>
          </p:cNvPr>
          <p:cNvSpPr txBox="1"/>
          <p:nvPr/>
        </p:nvSpPr>
        <p:spPr>
          <a:xfrm>
            <a:off x="5261113" y="4572000"/>
            <a:ext cx="53273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Donde:  </a:t>
            </a:r>
          </a:p>
          <a:p>
            <a:endParaRPr lang="es-MX" sz="2400" dirty="0"/>
          </a:p>
          <a:p>
            <a:r>
              <a:rPr lang="es-MX" sz="2400" dirty="0"/>
              <a:t>W = peso (N)</a:t>
            </a:r>
          </a:p>
          <a:p>
            <a:r>
              <a:rPr lang="es-MX" sz="2400" dirty="0"/>
              <a:t>m = masa (Kg)</a:t>
            </a:r>
          </a:p>
          <a:p>
            <a:r>
              <a:rPr lang="es-MX" sz="2400" dirty="0"/>
              <a:t>g = gravedad del planeta (m/s2)</a:t>
            </a:r>
          </a:p>
        </p:txBody>
      </p:sp>
    </p:spTree>
    <p:extLst>
      <p:ext uri="{BB962C8B-B14F-4D97-AF65-F5344CB8AC3E}">
        <p14:creationId xmlns:p14="http://schemas.microsoft.com/office/powerpoint/2010/main" val="401785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871A65A-E451-41A3-BAE0-58B8B62BAFF8}"/>
              </a:ext>
            </a:extLst>
          </p:cNvPr>
          <p:cNvSpPr txBox="1"/>
          <p:nvPr/>
        </p:nvSpPr>
        <p:spPr>
          <a:xfrm>
            <a:off x="1298713" y="715617"/>
            <a:ext cx="9594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/>
              <a:t>¿por qué Superman puede volar en la tierra?</a:t>
            </a:r>
          </a:p>
        </p:txBody>
      </p:sp>
      <p:sp>
        <p:nvSpPr>
          <p:cNvPr id="3" name="AutoShape 2" descr="El hombre de acero', un Superman diferente, caótico y destructivo">
            <a:extLst>
              <a:ext uri="{FF2B5EF4-FFF2-40B4-BE49-F238E27FC236}">
                <a16:creationId xmlns:a16="http://schemas.microsoft.com/office/drawing/2014/main" id="{176D16E9-C4D9-4444-A48C-4AC18162B7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196" name="Picture 4" descr="El hombre de acero', un Superman diferente, caótico y destructivo">
            <a:extLst>
              <a:ext uri="{FF2B5EF4-FFF2-40B4-BE49-F238E27FC236}">
                <a16:creationId xmlns:a16="http://schemas.microsoft.com/office/drawing/2014/main" id="{1A892BA4-C608-4D82-BF76-C6D483004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210" y="2039056"/>
            <a:ext cx="7273579" cy="447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15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059E9F-151F-4491-90BB-F541E5B4122A}"/>
              </a:ext>
            </a:extLst>
          </p:cNvPr>
          <p:cNvSpPr txBox="1"/>
          <p:nvPr/>
        </p:nvSpPr>
        <p:spPr>
          <a:xfrm>
            <a:off x="1364974" y="887896"/>
            <a:ext cx="9037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EJERCICIOS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3EBB00-FBD4-4157-9A44-EDAD6F94C5B8}"/>
              </a:ext>
            </a:extLst>
          </p:cNvPr>
          <p:cNvSpPr txBox="1"/>
          <p:nvPr/>
        </p:nvSpPr>
        <p:spPr>
          <a:xfrm>
            <a:off x="443947" y="1855304"/>
            <a:ext cx="105288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DETERMINA EL PESO DE UNA PERSONA DE 65 Kg EN LA TIERRA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DETERMINA EL PESO DE UNA PERSONA DE 65 kg EN LA LUNA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2268D5-1FC0-45EA-879F-89CA0A0D957C}"/>
              </a:ext>
            </a:extLst>
          </p:cNvPr>
          <p:cNvSpPr txBox="1"/>
          <p:nvPr/>
        </p:nvSpPr>
        <p:spPr>
          <a:xfrm>
            <a:off x="443947" y="2245138"/>
            <a:ext cx="1088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                                    Formula                                 Sustitución                              Resultado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16C35D4-1912-48C4-AFA1-AB947979E894}"/>
              </a:ext>
            </a:extLst>
          </p:cNvPr>
          <p:cNvSpPr txBox="1"/>
          <p:nvPr/>
        </p:nvSpPr>
        <p:spPr>
          <a:xfrm>
            <a:off x="443947" y="4717626"/>
            <a:ext cx="1088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                                    Formula                                 Sustitución                              Resultado</a:t>
            </a:r>
          </a:p>
        </p:txBody>
      </p:sp>
    </p:spTree>
    <p:extLst>
      <p:ext uri="{BB962C8B-B14F-4D97-AF65-F5344CB8AC3E}">
        <p14:creationId xmlns:p14="http://schemas.microsoft.com/office/powerpoint/2010/main" val="2282553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A64D327-DF40-4E0A-ADFB-957A0D944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17" y="1629968"/>
            <a:ext cx="4982817" cy="470452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47EB936-DB14-4BEB-9F02-D09D3CBEA745}"/>
              </a:ext>
            </a:extLst>
          </p:cNvPr>
          <p:cNvSpPr txBox="1"/>
          <p:nvPr/>
        </p:nvSpPr>
        <p:spPr>
          <a:xfrm>
            <a:off x="1828800" y="675861"/>
            <a:ext cx="750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GRAVEDADES DE LOS PLANETAS DEL SISTEMA SOLAR </a:t>
            </a:r>
          </a:p>
        </p:txBody>
      </p:sp>
    </p:spTree>
    <p:extLst>
      <p:ext uri="{BB962C8B-B14F-4D97-AF65-F5344CB8AC3E}">
        <p14:creationId xmlns:p14="http://schemas.microsoft.com/office/powerpoint/2010/main" val="9136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49BD96-3EF1-4C5C-864E-6CB3926EE370}"/>
              </a:ext>
            </a:extLst>
          </p:cNvPr>
          <p:cNvSpPr txBox="1"/>
          <p:nvPr/>
        </p:nvSpPr>
        <p:spPr>
          <a:xfrm>
            <a:off x="1232452" y="1113183"/>
            <a:ext cx="952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TERCERA LEY DE NEWTON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1D8934-E5AA-444A-A178-5F7ED4F6C7C5}"/>
              </a:ext>
            </a:extLst>
          </p:cNvPr>
          <p:cNvSpPr txBox="1"/>
          <p:nvPr/>
        </p:nvSpPr>
        <p:spPr>
          <a:xfrm>
            <a:off x="742121" y="1762539"/>
            <a:ext cx="10707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 TODA ACCIÓN LE CORRESPONDE UNA REACCIÓN DE LA MISMA MAGNITUD PERO EN SENTIDO CONTRARIO</a:t>
            </a:r>
          </a:p>
        </p:txBody>
      </p:sp>
      <p:pic>
        <p:nvPicPr>
          <p:cNvPr id="1026" name="Picture 2" descr="Ejemplo de Tercera Ley De Newton">
            <a:extLst>
              <a:ext uri="{FF2B5EF4-FFF2-40B4-BE49-F238E27FC236}">
                <a16:creationId xmlns:a16="http://schemas.microsoft.com/office/drawing/2014/main" id="{04230F50-32BE-4DE6-A66F-A0167382E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16" y="2663686"/>
            <a:ext cx="6493565" cy="39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76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66C7C-A905-4C1B-A10E-FE5E958D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LAS LEYES DEL MOVIMIENTO DE ISAAC NEWTON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7606520-F7B7-46D2-AAEE-D4A4EE3E698B}"/>
              </a:ext>
            </a:extLst>
          </p:cNvPr>
          <p:cNvSpPr txBox="1"/>
          <p:nvPr/>
        </p:nvSpPr>
        <p:spPr>
          <a:xfrm>
            <a:off x="581192" y="2032039"/>
            <a:ext cx="42539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¿Quién fue Isaac Newton?</a:t>
            </a:r>
          </a:p>
          <a:p>
            <a:endParaRPr lang="es-MX" sz="2400" b="1" dirty="0"/>
          </a:p>
          <a:p>
            <a:pPr algn="just"/>
            <a:r>
              <a:rPr lang="es-MX" sz="2400" b="1" dirty="0"/>
              <a:t>Fue</a:t>
            </a:r>
            <a:r>
              <a:rPr lang="es-MX" sz="2400" dirty="0"/>
              <a:t> un físico y matemático inglés de los siglos XVII y XVIII (nació el 4 de enero de 1643 y murió el 31 de marzo de 1727 a los 84 años) conocido principalmente por: – Establecer las bases de la mecánica clásica a través de sus tres leyes del movimiento y su ley de la gravitación universal.</a:t>
            </a:r>
            <a:endParaRPr lang="es-MX" sz="3200" b="1" dirty="0"/>
          </a:p>
        </p:txBody>
      </p:sp>
      <p:pic>
        <p:nvPicPr>
          <p:cNvPr id="1026" name="Picture 2" descr="Isaac Newton: biografía y resumen de sus aportes a la ciencia">
            <a:extLst>
              <a:ext uri="{FF2B5EF4-FFF2-40B4-BE49-F238E27FC236}">
                <a16:creationId xmlns:a16="http://schemas.microsoft.com/office/drawing/2014/main" id="{81190797-6CD3-4737-975E-A3E2703E9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209" y="2280708"/>
            <a:ext cx="4903304" cy="427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02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385C58C-4524-4881-8955-AB2B605325C6}"/>
              </a:ext>
            </a:extLst>
          </p:cNvPr>
          <p:cNvSpPr txBox="1"/>
          <p:nvPr/>
        </p:nvSpPr>
        <p:spPr>
          <a:xfrm>
            <a:off x="1762539" y="703519"/>
            <a:ext cx="7765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/>
              <a:t>CLASE PRESENCIAL: PRIMERA LEY DE NEWTON O LEY DE LA INERCIA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F0B14B4-F4CA-4F93-AFAC-106D2452C461}"/>
              </a:ext>
            </a:extLst>
          </p:cNvPr>
          <p:cNvSpPr txBox="1"/>
          <p:nvPr/>
        </p:nvSpPr>
        <p:spPr>
          <a:xfrm>
            <a:off x="583095" y="1903848"/>
            <a:ext cx="10721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“Si no existe ninguna interacción sobre un objeto, este permanecerá en reposo de manera permanente, o mantendrá su movimiento rectilíneo uniforme (línea recta y con velocidad constante) a menos que una fuerza lo obligue a cambiar este estado de movimiento”</a:t>
            </a:r>
          </a:p>
        </p:txBody>
      </p:sp>
      <p:pic>
        <p:nvPicPr>
          <p:cNvPr id="2050" name="Picture 2" descr="Esto es lo que la NASA haría si un astronauta muere en el espacio |  Sophimania">
            <a:extLst>
              <a:ext uri="{FF2B5EF4-FFF2-40B4-BE49-F238E27FC236}">
                <a16:creationId xmlns:a16="http://schemas.microsoft.com/office/drawing/2014/main" id="{CEEB2E5A-D7AC-4CA0-81BA-EECC5CE65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026" y="3684104"/>
            <a:ext cx="5274365" cy="29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09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1D04193-6B81-4A1B-ABD3-5C6F2630ED98}"/>
              </a:ext>
            </a:extLst>
          </p:cNvPr>
          <p:cNvSpPr txBox="1"/>
          <p:nvPr/>
        </p:nvSpPr>
        <p:spPr>
          <a:xfrm>
            <a:off x="993913" y="855939"/>
            <a:ext cx="99656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Esta ley también es conocida como ley de la </a:t>
            </a:r>
            <a:r>
              <a:rPr lang="es-MX" sz="2400" b="1" dirty="0"/>
              <a:t>INERCIA.</a:t>
            </a:r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  <a:p>
            <a:pPr algn="just"/>
            <a:r>
              <a:rPr lang="es-MX" sz="2400" b="1" dirty="0"/>
              <a:t>INERCIA: </a:t>
            </a:r>
            <a:r>
              <a:rPr lang="es-MX" sz="2400" dirty="0"/>
              <a:t>es la propiedad de un cuerpo a permanecer en su estado de reposo o de movimiento, a mayor masa, mayor inercia y viceversa </a:t>
            </a:r>
          </a:p>
        </p:txBody>
      </p:sp>
      <p:pic>
        <p:nvPicPr>
          <p:cNvPr id="3076" name="Picture 4" descr="Bethesda y la piedra en el camino – ChelluGames">
            <a:extLst>
              <a:ext uri="{FF2B5EF4-FFF2-40B4-BE49-F238E27FC236}">
                <a16:creationId xmlns:a16="http://schemas.microsoft.com/office/drawing/2014/main" id="{F522907D-BE41-4629-B91C-0988A54A3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018" y="3917295"/>
            <a:ext cx="2397889" cy="162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ethesda y la piedra en el camino – ChelluGames">
            <a:extLst>
              <a:ext uri="{FF2B5EF4-FFF2-40B4-BE49-F238E27FC236}">
                <a16:creationId xmlns:a16="http://schemas.microsoft.com/office/drawing/2014/main" id="{DD80D335-345E-4184-9E90-F118BA41A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353" y="3173897"/>
            <a:ext cx="5098629" cy="345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BA3798-7F98-4BBC-BF72-C442A5E66D32}"/>
              </a:ext>
            </a:extLst>
          </p:cNvPr>
          <p:cNvSpPr txBox="1"/>
          <p:nvPr/>
        </p:nvSpPr>
        <p:spPr>
          <a:xfrm>
            <a:off x="1630018" y="6002061"/>
            <a:ext cx="247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1 kg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ECADBC-D162-48F2-9F65-45F114FA2A12}"/>
              </a:ext>
            </a:extLst>
          </p:cNvPr>
          <p:cNvSpPr txBox="1"/>
          <p:nvPr/>
        </p:nvSpPr>
        <p:spPr>
          <a:xfrm>
            <a:off x="6659218" y="6112017"/>
            <a:ext cx="2478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1000 kg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0334EE6-C48B-493B-9F1C-CD8542443F08}"/>
              </a:ext>
            </a:extLst>
          </p:cNvPr>
          <p:cNvSpPr txBox="1"/>
          <p:nvPr/>
        </p:nvSpPr>
        <p:spPr>
          <a:xfrm>
            <a:off x="10043420" y="3606340"/>
            <a:ext cx="1832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¿quién tiene mayor inercia y por qué?</a:t>
            </a:r>
          </a:p>
        </p:txBody>
      </p:sp>
    </p:spTree>
    <p:extLst>
      <p:ext uri="{BB962C8B-B14F-4D97-AF65-F5344CB8AC3E}">
        <p14:creationId xmlns:p14="http://schemas.microsoft.com/office/powerpoint/2010/main" val="266479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▷ Definición de Inercia - ¿Qué es? Significado y concepto actualizado.">
            <a:extLst>
              <a:ext uri="{FF2B5EF4-FFF2-40B4-BE49-F238E27FC236}">
                <a16:creationId xmlns:a16="http://schemas.microsoft.com/office/drawing/2014/main" id="{3D063234-D253-4507-AF10-03DB8E71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61" y="1351723"/>
            <a:ext cx="6877878" cy="491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86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EEFC996-9A39-42B2-B810-C58121C1AECC}"/>
              </a:ext>
            </a:extLst>
          </p:cNvPr>
          <p:cNvSpPr txBox="1"/>
          <p:nvPr/>
        </p:nvSpPr>
        <p:spPr>
          <a:xfrm>
            <a:off x="954157" y="1099930"/>
            <a:ext cx="1015116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ACTIVIDAD 4: </a:t>
            </a:r>
            <a:r>
              <a:rPr lang="es-MX" sz="2400" dirty="0"/>
              <a:t>INVESTIGAR SOBRE EL CINTURÓN DE SEGURIDAD Y SU RELACIÓN CON LA PRIMERA LEY DE NEWTON O LEY DE LA INERCIA.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SERÁ EN WORD, PDF, POWER POINT (gusto de cada quién)</a:t>
            </a:r>
          </a:p>
          <a:p>
            <a:pPr algn="just"/>
            <a:endParaRPr lang="es-MX" sz="2400" dirty="0"/>
          </a:p>
          <a:p>
            <a:pPr algn="ctr"/>
            <a:r>
              <a:rPr lang="es-MX" sz="2800" b="1" dirty="0"/>
              <a:t>DEBERÁ CONTENER LO SIGUIENTE </a:t>
            </a:r>
          </a:p>
          <a:p>
            <a:pPr algn="just"/>
            <a:endParaRPr lang="es-MX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Presentación (Datos de la escuela, tu nombre, materia, tarea, grupo, fecha)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Contenido (la información de tu investigación, mínimo una cuartilla 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Imágenes (mínimo dos)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Conclusiones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/>
              <a:t>Referencias 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400" dirty="0"/>
          </a:p>
          <a:p>
            <a:pPr algn="ctr"/>
            <a:r>
              <a:rPr lang="es-MX" sz="2400" b="1" dirty="0"/>
              <a:t>Fecha de envío: 16 de NOVIEMBRE DEL 2021</a:t>
            </a:r>
          </a:p>
          <a:p>
            <a:pPr algn="ctr"/>
            <a:r>
              <a:rPr lang="es-MX" sz="2400" b="1" dirty="0"/>
              <a:t>CORREO: </a:t>
            </a:r>
            <a:r>
              <a:rPr lang="es-MX" sz="2400" b="1" dirty="0">
                <a:hlinkClick r:id="rId2"/>
              </a:rPr>
              <a:t>grethel_sh@Hotmail.com</a:t>
            </a:r>
            <a:r>
              <a:rPr lang="es-MX" sz="2400" b="1" dirty="0"/>
              <a:t> </a:t>
            </a:r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7139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13D86F-B104-4C5A-82D0-D2789B2206A5}"/>
              </a:ext>
            </a:extLst>
          </p:cNvPr>
          <p:cNvSpPr txBox="1"/>
          <p:nvPr/>
        </p:nvSpPr>
        <p:spPr>
          <a:xfrm>
            <a:off x="1736035" y="980661"/>
            <a:ext cx="9342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CLASE VIRTUAL: SEGUNDA LEY DE NEWTON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2C0AB7-C65D-483B-969F-82D5D083448F}"/>
              </a:ext>
            </a:extLst>
          </p:cNvPr>
          <p:cNvSpPr txBox="1"/>
          <p:nvPr/>
        </p:nvSpPr>
        <p:spPr>
          <a:xfrm>
            <a:off x="861391" y="2027583"/>
            <a:ext cx="985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“La aceleración que experimenta un cuerpo al recibir una fuerza es directamente proporcional a la magnitud de la fuerza aplicada e inversamente proporcional a su masa”</a:t>
            </a:r>
          </a:p>
        </p:txBody>
      </p:sp>
      <p:pic>
        <p:nvPicPr>
          <p:cNvPr id="5124" name="Picture 4" descr="Leyes de Newton">
            <a:extLst>
              <a:ext uri="{FF2B5EF4-FFF2-40B4-BE49-F238E27FC236}">
                <a16:creationId xmlns:a16="http://schemas.microsoft.com/office/drawing/2014/main" id="{9B213AE3-BAEF-4A72-9BE6-D54A9C489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939" y="3227912"/>
            <a:ext cx="6215270" cy="318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56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8CD2B03-FA15-4BCE-84E9-CB99505F7605}"/>
              </a:ext>
            </a:extLst>
          </p:cNvPr>
          <p:cNvSpPr txBox="1"/>
          <p:nvPr/>
        </p:nvSpPr>
        <p:spPr>
          <a:xfrm>
            <a:off x="1987826" y="1391478"/>
            <a:ext cx="7513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/>
              <a:t>FORMULA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CFD252-4492-4434-8F42-CCB269B684EE}"/>
              </a:ext>
            </a:extLst>
          </p:cNvPr>
          <p:cNvSpPr txBox="1"/>
          <p:nvPr/>
        </p:nvSpPr>
        <p:spPr>
          <a:xfrm>
            <a:off x="715616" y="3429000"/>
            <a:ext cx="38961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b="1" dirty="0"/>
              <a:t>F = </a:t>
            </a:r>
            <a:r>
              <a:rPr lang="es-MX" sz="6600" b="1" dirty="0" err="1"/>
              <a:t>m.a</a:t>
            </a:r>
            <a:endParaRPr lang="es-MX" sz="66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1358F97-06C0-4E93-B5E6-C57B5B61EB2A}"/>
              </a:ext>
            </a:extLst>
          </p:cNvPr>
          <p:cNvSpPr txBox="1"/>
          <p:nvPr/>
        </p:nvSpPr>
        <p:spPr>
          <a:xfrm>
            <a:off x="5128591" y="2734221"/>
            <a:ext cx="5963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Donde:</a:t>
            </a:r>
          </a:p>
          <a:p>
            <a:endParaRPr lang="es-MX" sz="3600" dirty="0"/>
          </a:p>
          <a:p>
            <a:r>
              <a:rPr lang="es-MX" sz="3600" dirty="0"/>
              <a:t> F = fuerza (N)</a:t>
            </a:r>
          </a:p>
          <a:p>
            <a:r>
              <a:rPr lang="es-MX" sz="3600" dirty="0"/>
              <a:t>m = masa (Kg)</a:t>
            </a:r>
          </a:p>
          <a:p>
            <a:r>
              <a:rPr lang="es-MX" sz="3600" dirty="0"/>
              <a:t>a = aceleración (m/s2)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937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9148F0D-EE05-4136-BF2B-0DE9380F17C1}"/>
              </a:ext>
            </a:extLst>
          </p:cNvPr>
          <p:cNvSpPr txBox="1"/>
          <p:nvPr/>
        </p:nvSpPr>
        <p:spPr>
          <a:xfrm>
            <a:off x="609600" y="993913"/>
            <a:ext cx="11039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EJERCICIOS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A471155-A9E6-495D-AF2B-548A43E16F7D}"/>
              </a:ext>
            </a:extLst>
          </p:cNvPr>
          <p:cNvSpPr txBox="1"/>
          <p:nvPr/>
        </p:nvSpPr>
        <p:spPr>
          <a:xfrm>
            <a:off x="384313" y="2107096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DETERMINAR LA FUERZA QUE SE LE DEBE APLICAR A UNA PELOTA DE 500 g SI LLEVA UNA ACELERACIÓN DE 4.6 m/s2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729A05-FE5C-4EE9-AB62-B274599261F5}"/>
              </a:ext>
            </a:extLst>
          </p:cNvPr>
          <p:cNvSpPr txBox="1"/>
          <p:nvPr/>
        </p:nvSpPr>
        <p:spPr>
          <a:xfrm>
            <a:off x="384313" y="2968487"/>
            <a:ext cx="1088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Datos                                     Formula                                 Sustitución                              Resultado</a:t>
            </a:r>
          </a:p>
        </p:txBody>
      </p:sp>
    </p:spTree>
    <p:extLst>
      <p:ext uri="{BB962C8B-B14F-4D97-AF65-F5344CB8AC3E}">
        <p14:creationId xmlns:p14="http://schemas.microsoft.com/office/powerpoint/2010/main" val="319460283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255</TotalTime>
  <Words>576</Words>
  <Application>Microsoft Office PowerPoint</Application>
  <PresentationFormat>Panorámica</PresentationFormat>
  <Paragraphs>76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Gill Sans MT</vt:lpstr>
      <vt:lpstr>Wingdings 2</vt:lpstr>
      <vt:lpstr>Dividendo</vt:lpstr>
      <vt:lpstr>CENTRO ESCOLAR ALBATROS</vt:lpstr>
      <vt:lpstr>LAS LEYES DEL MOVIMIENTO DE ISAAC NEWTON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43</cp:revision>
  <dcterms:created xsi:type="dcterms:W3CDTF">2020-10-24T13:34:11Z</dcterms:created>
  <dcterms:modified xsi:type="dcterms:W3CDTF">2021-11-12T23:19:03Z</dcterms:modified>
</cp:coreProperties>
</file>