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A74CE-905B-4A5C-BB15-8B6E51B15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29CC11-5362-4FAC-95CE-F2D9B108F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F318CB-9EC4-4D9D-94D8-2627F955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61EB2E-8134-4E34-BEAB-10939C5B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1F4F6B-2281-4335-ACDD-F883CB7F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18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AC73A-757F-43DA-8054-134EDA94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8FE737-0EEF-4A9E-8445-84E283A10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60C22F-838F-4447-ACF5-DE05CCD3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8DB03-A960-4319-9F37-575549B8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AFEF2F-D7BC-4787-9EB2-D354C674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17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C15A93-522C-47EC-AD43-3EACC8DDB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4D934A-89B5-4FDC-8432-34D24EB97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DCEBA-0FC9-4F7D-9D3C-1887DDBC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C29D7-946F-414E-8ECF-1CC4F4E6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45C07-1853-4F3A-A03C-EB30CAE1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28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39C34-4451-4955-B258-889FA82F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D9E401-1237-4617-98E1-4A88674DE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9DF18-E61B-4F57-83F2-2A02CA09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E8A988-385B-4692-9D13-07DFD121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8C069F-ABDB-42DB-BE16-EF2B80AF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16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845B6-D8BD-42D2-9EC6-E66D58E9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D6F54B-06E6-44DE-87BE-69C6C798A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661A8A-E32A-4B72-9A23-B6DC3B38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1F1E1E-7A7F-4969-A131-25600091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E7699B-92E5-4E6F-B5F7-018B487BE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00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086EE-4115-4975-9006-EF0AB737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DAFB7-D698-4CC8-875D-018C92A8E2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F55D4-B4C4-4ABA-8C59-7C317227F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F9DFB2-CC0F-4E97-A9DA-096731FE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814F46-EFD5-4621-92DC-63F79A66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AA7158-CA08-421B-8B42-06050E5A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7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0DAC9-674E-48FA-9157-CF79C77E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B3AAEA-B8FB-4A95-AEE3-FC7C1C35E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E1EAF6-E1EA-4B86-9A50-6BD509731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7BDE49-D23B-498C-AACF-75CBB8716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947699-2E6F-4954-9270-E8FE468F1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41412D-3FA6-42CD-A97A-CA64C2EB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F75100-18E1-4044-9B20-F96DB079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73CA56-743B-4CD1-A49C-2CFD933F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111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76885-B047-404C-A15F-AC4DAD02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6F0F5A-90C1-49D4-9F82-D9A3C56C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3F4133-5A94-416A-8A07-61D2269D1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44645C-0D55-4009-94F5-82E98FCC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602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B8040D4-8DDF-4EF8-B0BE-BE4EAAA9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CDD600-BF9F-4717-9CB8-EF3FBB29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342803-4A2F-4B8E-BCF4-FE7706B12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58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F6DDF-411E-48F2-B5B0-AA5E5A8D9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CE17DF-0CF5-4995-8390-11E1E0ED7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366862-8DBA-4AD1-BE5F-EF3BF1365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6A028A-9EAD-4F34-A6FE-FE68AF00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492EE0-D03C-4938-8512-F7D52A53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89E7FF-0486-4F31-86CE-C3280F30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41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E53B3-CC19-4ECB-8EA2-675117E7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56A0DB-169C-4785-A678-B9099053D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04C597-4905-4873-B34C-386FD5948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C3EB40-309E-485A-AE23-48BEEBFF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51BCFA-4E73-48B3-B11F-5E6F1C413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8EA33B-D053-4619-886F-1ABA17F9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77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FB97C3D-F70E-4D16-9809-CAB44550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976A1A-A554-4FCE-A757-B61F4DDD6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A13548-0852-4482-9CF2-AC4B3705F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F990-1696-4CBE-A2F4-619C2E308176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57870B-D7D7-4A25-8DE0-B093D1B7C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AFED23-DF24-4178-9BC2-A9F53418C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3AC9-D01D-4947-A1A3-DC81226E7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24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FDB20-6462-4418-B5DF-63EA20E1CA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F4AFD4-853D-40AF-BD02-980453A49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222801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96230-A574-4DE2-9698-E13BAE1C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ACTIVIDADES DE LA SEMANA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26DF61-4679-4729-9D16-FEB76812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37"/>
            <a:ext cx="10515600" cy="4351338"/>
          </a:xfrm>
        </p:spPr>
        <p:txBody>
          <a:bodyPr>
            <a:normAutofit/>
          </a:bodyPr>
          <a:lstStyle/>
          <a:p>
            <a:r>
              <a:rPr lang="es-MX" sz="2400" b="1" dirty="0"/>
              <a:t>MARTES 16 DE NOVIEMBRE: CLASE PRESENCIAL</a:t>
            </a:r>
          </a:p>
          <a:p>
            <a:pPr marL="0" indent="0">
              <a:buNone/>
            </a:pPr>
            <a:r>
              <a:rPr lang="es-MX" sz="2400" dirty="0"/>
              <a:t>Tema: Primera Ley de Newton </a:t>
            </a:r>
          </a:p>
          <a:p>
            <a:pPr marL="0" indent="0">
              <a:buNone/>
            </a:pPr>
            <a:r>
              <a:rPr lang="es-MX" sz="2400" dirty="0"/>
              <a:t>Es indispensable llevar el libro, libreta, lápiz, lapicero, borrador, etc.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b="1" dirty="0"/>
              <a:t>MIÉROLES 17 DE NOVIEMBRE: CLASE A DISTANCIA</a:t>
            </a:r>
          </a:p>
          <a:p>
            <a:pPr marL="0" indent="0">
              <a:buNone/>
            </a:pPr>
            <a:r>
              <a:rPr lang="es-MX" sz="2400" dirty="0"/>
              <a:t>Tema: segunda Ley de Newton y ejercicios de Fuerza</a:t>
            </a:r>
          </a:p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r>
              <a:rPr lang="es-MX" sz="2400" b="1" dirty="0"/>
              <a:t>VIERNES 18 DE NOVIEMBRE: CLASE A DISTANCIA</a:t>
            </a:r>
          </a:p>
          <a:p>
            <a:pPr marL="0" indent="0">
              <a:buNone/>
            </a:pPr>
            <a:r>
              <a:rPr lang="es-MX" sz="2400" dirty="0"/>
              <a:t>Tema: diferencia entre peso y masa (ejercicios de peso)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2589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CENTRO ESCOLAR ALBATROS</vt:lpstr>
      <vt:lpstr>ACTIVIDADES DE LA SEMANA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2</cp:revision>
  <dcterms:created xsi:type="dcterms:W3CDTF">2021-11-12T22:44:10Z</dcterms:created>
  <dcterms:modified xsi:type="dcterms:W3CDTF">2021-11-12T22:45:25Z</dcterms:modified>
</cp:coreProperties>
</file>