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85" r:id="rId3"/>
    <p:sldId id="286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4CE78-93B8-4A8F-B133-A4BCC0035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ACB008-9C61-4740-B386-04334A1F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6C9F88-9041-4B4B-9CEE-9CE95B4A1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5DCBE9-15A9-4293-B41D-FBDC9176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F86B2A-E86A-4EDE-80C3-E55F3BC9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0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CA732-59C8-4499-B209-2F4652F32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8418D8-C4F3-4907-AB09-EFE44D9C3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CA4585-BDF1-4056-AE4D-9A6304470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D7C8C1-5566-4A63-9158-B13CFD15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C0A51B-2B83-4748-A22B-CA6D87BD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5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D1AADC4-D88F-48BA-A5C2-1F7447A686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BCB251-06EB-4A00-A8F2-75B71400B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D54655-BE08-4B9A-A1FA-488A035A2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E9B0D1-BA38-4AEB-B16B-795BB658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84F5C2-2EF1-4C9A-912F-0AFB5FDEC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8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4F91D-F068-4CD3-98AA-F3200E573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95A45F-A78F-4E4B-B55D-4A54A67E7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E10E98-45C3-4A98-A4F3-C9E575130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8868C1-1544-4FA6-AD96-920C7F83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C34B7F-A8EF-4BF4-874A-ED5CCBF0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4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41CCAA-60E7-40BA-A9EA-2A3D45BB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55D8F2-082A-4E62-A389-B08E678F6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D7F981-1C7F-45F4-909B-DA6631977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53A049-F1DF-4A60-891E-F66638FE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C78B6A-641C-4516-B470-8590F2F5C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1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786E55-D480-4EFF-B270-E162EA9E3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5F7291-1339-4F5A-BFA8-6FF7CB6DE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A04019-F4BF-4C68-9DD1-60328BBC5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5642D8-E033-4CD4-91C9-166403E9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381AA6-0C12-4BB5-A9E7-B1814C47C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A1C563-68B0-493B-9A39-32145B69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12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3F628A-74E5-43BA-9DDB-769D3CF87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12CE7D-BE6C-48E8-B042-564AE0E0C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3DFEE8-413F-43AE-B0C2-2AA4565C9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698646C-CF79-404E-969C-CA18DFF9B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8358FB-BF55-4B75-9037-E6FC90ABA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252FEF-7633-483F-AFC7-8A657DD43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F1D5F9-A5C2-4FAC-98ED-920445722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E2E801C-DBAD-4ECB-B3A5-92D3D4D40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1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1FA351-1548-4D63-9424-DA0EB567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71B500-0551-4DD7-99A2-97D271DD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0C89047-0FCD-4923-AE68-79CE27BD7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E75454-4894-4683-825E-2C0194683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DB9D741-2B9B-4C21-B03D-11E976B8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90ADF0F-195F-4864-B0BF-830BC15D1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03D4A40-D7A2-46A7-A4B6-AB1FD239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9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DFC7E-B24C-4B5B-A631-89E8A2102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5B8BA1-D274-476A-8A70-6BF81FC9F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F353F4-2287-445D-8071-3E5CC6E54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66F109-B0E9-4353-90DA-19632F3C6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A0D44D-8474-4A71-8375-34F2ECF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4F10D5-F6C5-47F4-91C2-8050FE2AE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1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D300AD-DC6A-48ED-8A2E-6FC412A9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8D74CF-A182-4CF6-86F2-D5E13E974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EDA9D6-9AA9-4F2A-946F-F1714F3E0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9903C3-8D9D-4459-AF43-89CAB8357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8A94A7-ED4B-4B8E-BE65-865003F6A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0EAA55-2D4F-4481-ABFB-9044C674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7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48345EA-45FD-4821-A28A-958ACA5DB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A27BE3-E8DE-4849-9F6E-C7EE58410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28C795-0B66-4D58-A892-DEA96913B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2D9392-F30D-402A-8ECC-AECCA4249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0A46E4-7A67-49B5-8D9C-F65EF8DBC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3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E9730-E402-42BD-BC4E-D5E5D5265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CENTRO ESCOLAR ALBATROS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9CBB29-A81D-437B-A042-BF1129F78A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ING GRETHEL SALDIVAR HERERRA</a:t>
            </a:r>
          </a:p>
        </p:txBody>
      </p:sp>
    </p:spTree>
    <p:extLst>
      <p:ext uri="{BB962C8B-B14F-4D97-AF65-F5344CB8AC3E}">
        <p14:creationId xmlns:p14="http://schemas.microsoft.com/office/powerpoint/2010/main" val="414867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709C261-4155-45A4-BE9C-BF75A36562BA}"/>
              </a:ext>
            </a:extLst>
          </p:cNvPr>
          <p:cNvSpPr txBox="1"/>
          <p:nvPr/>
        </p:nvSpPr>
        <p:spPr>
          <a:xfrm>
            <a:off x="950990" y="1139689"/>
            <a:ext cx="34451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Suma los siguientes vectores</a:t>
            </a:r>
          </a:p>
          <a:p>
            <a:endParaRPr lang="es-MX" dirty="0"/>
          </a:p>
          <a:p>
            <a:r>
              <a:rPr lang="es-MX" dirty="0"/>
              <a:t>A  m= 8 cm</a:t>
            </a:r>
          </a:p>
          <a:p>
            <a:r>
              <a:rPr lang="es-MX" dirty="0"/>
              <a:t>      a =290 °</a:t>
            </a:r>
          </a:p>
          <a:p>
            <a:endParaRPr lang="es-MX" dirty="0"/>
          </a:p>
          <a:p>
            <a:r>
              <a:rPr lang="es-MX" dirty="0"/>
              <a:t>B   m = 4 cm</a:t>
            </a:r>
          </a:p>
          <a:p>
            <a:r>
              <a:rPr lang="es-MX" dirty="0"/>
              <a:t>       a = 350°</a:t>
            </a:r>
          </a:p>
          <a:p>
            <a:endParaRPr lang="es-MX" dirty="0"/>
          </a:p>
          <a:p>
            <a:r>
              <a:rPr lang="es-MX" b="1" dirty="0"/>
              <a:t>VR</a:t>
            </a:r>
          </a:p>
          <a:p>
            <a:r>
              <a:rPr lang="es-MX" dirty="0"/>
              <a:t>m = 9.5 cm</a:t>
            </a:r>
          </a:p>
          <a:p>
            <a:r>
              <a:rPr lang="es-MX" dirty="0"/>
              <a:t>a =  307°</a:t>
            </a:r>
          </a:p>
          <a:p>
            <a:endParaRPr lang="es-MX" b="1" dirty="0"/>
          </a:p>
          <a:p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614B1E-5FEA-4A94-9398-230A45DDCE08}"/>
              </a:ext>
            </a:extLst>
          </p:cNvPr>
          <p:cNvSpPr txBox="1"/>
          <p:nvPr/>
        </p:nvSpPr>
        <p:spPr>
          <a:xfrm>
            <a:off x="4396174" y="1139689"/>
            <a:ext cx="34451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Suma los siguientes vectores</a:t>
            </a:r>
          </a:p>
          <a:p>
            <a:endParaRPr lang="es-MX" dirty="0"/>
          </a:p>
          <a:p>
            <a:r>
              <a:rPr lang="es-MX" dirty="0"/>
              <a:t>A  m=  10 cm</a:t>
            </a:r>
          </a:p>
          <a:p>
            <a:r>
              <a:rPr lang="es-MX" dirty="0"/>
              <a:t>      a =60 °</a:t>
            </a:r>
          </a:p>
          <a:p>
            <a:endParaRPr lang="es-MX" dirty="0"/>
          </a:p>
          <a:p>
            <a:r>
              <a:rPr lang="es-MX" dirty="0"/>
              <a:t>B   m = 5 cm</a:t>
            </a:r>
          </a:p>
          <a:p>
            <a:r>
              <a:rPr lang="es-MX" dirty="0"/>
              <a:t>       a = 130°</a:t>
            </a:r>
          </a:p>
          <a:p>
            <a:endParaRPr lang="es-MX" dirty="0"/>
          </a:p>
          <a:p>
            <a:r>
              <a:rPr lang="es-MX" b="1" dirty="0"/>
              <a:t>VR</a:t>
            </a:r>
          </a:p>
          <a:p>
            <a:r>
              <a:rPr lang="es-MX" dirty="0"/>
              <a:t>m = </a:t>
            </a:r>
          </a:p>
          <a:p>
            <a:r>
              <a:rPr lang="es-MX" dirty="0"/>
              <a:t>a =  </a:t>
            </a:r>
          </a:p>
          <a:p>
            <a:endParaRPr lang="es-MX" b="1" dirty="0"/>
          </a:p>
          <a:p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391C236-E088-4DC0-AC97-AF9DBE6A9E99}"/>
              </a:ext>
            </a:extLst>
          </p:cNvPr>
          <p:cNvSpPr txBox="1"/>
          <p:nvPr/>
        </p:nvSpPr>
        <p:spPr>
          <a:xfrm>
            <a:off x="8198677" y="1139689"/>
            <a:ext cx="34451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Suma los siguientes vectores</a:t>
            </a:r>
          </a:p>
          <a:p>
            <a:endParaRPr lang="es-MX" dirty="0"/>
          </a:p>
          <a:p>
            <a:r>
              <a:rPr lang="es-MX" dirty="0"/>
              <a:t>A  m= 7 cm</a:t>
            </a:r>
          </a:p>
          <a:p>
            <a:r>
              <a:rPr lang="es-MX" dirty="0"/>
              <a:t>      a =150 °</a:t>
            </a:r>
          </a:p>
          <a:p>
            <a:endParaRPr lang="es-MX" dirty="0"/>
          </a:p>
          <a:p>
            <a:r>
              <a:rPr lang="es-MX" dirty="0"/>
              <a:t>B   m = 5 cm</a:t>
            </a:r>
          </a:p>
          <a:p>
            <a:r>
              <a:rPr lang="es-MX" dirty="0"/>
              <a:t>       a = 45°</a:t>
            </a:r>
          </a:p>
          <a:p>
            <a:endParaRPr lang="es-MX" dirty="0"/>
          </a:p>
          <a:p>
            <a:r>
              <a:rPr lang="es-MX" b="1" dirty="0"/>
              <a:t>VR</a:t>
            </a:r>
          </a:p>
          <a:p>
            <a:r>
              <a:rPr lang="es-MX" dirty="0"/>
              <a:t>m = </a:t>
            </a:r>
          </a:p>
          <a:p>
            <a:r>
              <a:rPr lang="es-MX" dirty="0"/>
              <a:t>a =  </a:t>
            </a:r>
          </a:p>
          <a:p>
            <a:endParaRPr lang="es-MX" b="1" dirty="0"/>
          </a:p>
          <a:p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7E152BA-D728-4C85-AD49-4ED58A16DD9B}"/>
              </a:ext>
            </a:extLst>
          </p:cNvPr>
          <p:cNvSpPr txBox="1"/>
          <p:nvPr/>
        </p:nvSpPr>
        <p:spPr>
          <a:xfrm>
            <a:off x="319542" y="184666"/>
            <a:ext cx="541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/>
              <a:t>4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92A2B9E-177F-41B9-A26E-6EA38C22A019}"/>
              </a:ext>
            </a:extLst>
          </p:cNvPr>
          <p:cNvSpPr txBox="1"/>
          <p:nvPr/>
        </p:nvSpPr>
        <p:spPr>
          <a:xfrm>
            <a:off x="4125421" y="184666"/>
            <a:ext cx="541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/>
              <a:t>5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9F7F792-CAD8-4F9A-8CF2-FB4BED0FE99A}"/>
              </a:ext>
            </a:extLst>
          </p:cNvPr>
          <p:cNvSpPr txBox="1"/>
          <p:nvPr/>
        </p:nvSpPr>
        <p:spPr>
          <a:xfrm>
            <a:off x="8198677" y="184666"/>
            <a:ext cx="541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/>
              <a:t>6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B8FDE60-A357-4921-B5EF-429162B438AB}"/>
              </a:ext>
            </a:extLst>
          </p:cNvPr>
          <p:cNvSpPr txBox="1"/>
          <p:nvPr/>
        </p:nvSpPr>
        <p:spPr>
          <a:xfrm>
            <a:off x="1295970" y="4939026"/>
            <a:ext cx="10776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SEGUNDO BIMESTRE PRIMER PARCIAL </a:t>
            </a:r>
          </a:p>
          <a:p>
            <a:r>
              <a:rPr lang="es-MX" b="1" dirty="0"/>
              <a:t>ACTIVIDAD 2:  </a:t>
            </a:r>
            <a:r>
              <a:rPr lang="es-MX" dirty="0"/>
              <a:t>RESUELVE LAS SIGUIENTES SUMAS DE VECTORES</a:t>
            </a:r>
          </a:p>
        </p:txBody>
      </p:sp>
    </p:spTree>
    <p:extLst>
      <p:ext uri="{BB962C8B-B14F-4D97-AF65-F5344CB8AC3E}">
        <p14:creationId xmlns:p14="http://schemas.microsoft.com/office/powerpoint/2010/main" val="65671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B5FC4-4528-4E4B-B9FA-B9FE8A46C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MÉTODO DEL POLÍGONO (más de dos vectores)</a:t>
            </a:r>
          </a:p>
        </p:txBody>
      </p:sp>
    </p:spTree>
    <p:extLst>
      <p:ext uri="{BB962C8B-B14F-4D97-AF65-F5344CB8AC3E}">
        <p14:creationId xmlns:p14="http://schemas.microsoft.com/office/powerpoint/2010/main" val="435682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123</Words>
  <Application>Microsoft Office PowerPoint</Application>
  <PresentationFormat>Panorámica</PresentationFormat>
  <Paragraphs>41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CENTRO ESCOLAR ALBATROS</vt:lpstr>
      <vt:lpstr>Presentación de PowerPoint</vt:lpstr>
      <vt:lpstr>MÉTODO DEL POLÍGONO (más de dos vectores)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ESCOLAR ALBATROS</dc:title>
  <dc:creator>Ing Grethel Saldivar Herrera</dc:creator>
  <cp:lastModifiedBy>Ing Grethel Saldivar Herrera</cp:lastModifiedBy>
  <cp:revision>66</cp:revision>
  <dcterms:created xsi:type="dcterms:W3CDTF">2020-10-10T14:16:01Z</dcterms:created>
  <dcterms:modified xsi:type="dcterms:W3CDTF">2021-11-05T23:21:20Z</dcterms:modified>
</cp:coreProperties>
</file>