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07464"/>
            <a:ext cx="9448800" cy="1825096"/>
          </a:xfrm>
        </p:spPr>
        <p:txBody>
          <a:bodyPr/>
          <a:lstStyle/>
          <a:p>
            <a:pPr algn="ctr"/>
            <a:r>
              <a:rPr lang="es-MX" dirty="0" smtClean="0"/>
              <a:t>Ejercicio de la libertad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8480737" cy="1570864"/>
          </a:xfrm>
        </p:spPr>
        <p:txBody>
          <a:bodyPr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dirty="0" smtClean="0"/>
              <a:t>Como ejercemos nuestra libertad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dirty="0" smtClean="0"/>
              <a:t>Problemas relacionados con el ejercicio de la libertad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dirty="0"/>
              <a:t>Principios éticos en la practica de la </a:t>
            </a:r>
            <a:r>
              <a:rPr lang="es-MX" sz="1800" dirty="0" smtClean="0"/>
              <a:t>libertad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800" dirty="0" smtClean="0"/>
              <a:t>Consecuencias de los actos</a:t>
            </a:r>
          </a:p>
          <a:p>
            <a:pPr algn="ctr"/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71578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0275" y="1602175"/>
            <a:ext cx="4836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cumplimiento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719956" y="1741707"/>
            <a:ext cx="3655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ncumplimiento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14403" y="186851"/>
            <a:ext cx="2677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normas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2897746" y="618186"/>
            <a:ext cx="1970468" cy="1094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7237927" y="569890"/>
            <a:ext cx="2309613" cy="1355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8551573" y="2594880"/>
            <a:ext cx="2446986" cy="50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Castigo o sanción</a:t>
            </a:r>
            <a:endParaRPr lang="es-MX" dirty="0"/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9547540" y="2248506"/>
            <a:ext cx="98736" cy="346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1249251" y="2388038"/>
            <a:ext cx="2962141" cy="85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beneficio propio</a:t>
            </a:r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1249251" y="3799268"/>
            <a:ext cx="2962141" cy="978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Autoestima o autovaloración</a:t>
            </a:r>
            <a:endParaRPr lang="es-MX" dirty="0"/>
          </a:p>
        </p:txBody>
      </p:sp>
      <p:cxnSp>
        <p:nvCxnSpPr>
          <p:cNvPr id="18" name="Conector recto 17"/>
          <p:cNvCxnSpPr>
            <a:stCxn id="14" idx="2"/>
            <a:endCxn id="16" idx="0"/>
          </p:cNvCxnSpPr>
          <p:nvPr/>
        </p:nvCxnSpPr>
        <p:spPr>
          <a:xfrm>
            <a:off x="2730322" y="3245476"/>
            <a:ext cx="0" cy="553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565683" y="2086377"/>
            <a:ext cx="103032" cy="30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403" y="3219615"/>
            <a:ext cx="6966735" cy="34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8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06840" y="901520"/>
            <a:ext cx="9118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ejercicio de la libertad implica la responsabilidad, </a:t>
            </a:r>
            <a:r>
              <a:rPr lang="es-MX" dirty="0" smtClean="0">
                <a:solidFill>
                  <a:srgbClr val="FF0000"/>
                </a:solidFill>
              </a:rPr>
              <a:t>es decir saber que puede tener consecuencias y  perjudicar a los demás o a ti. (Condiciona nuestra libertad)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06840" y="1918953"/>
            <a:ext cx="713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Ser responsable significa responder por nuestras acciones que ejercemos libremente.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927278" y="2659387"/>
            <a:ext cx="10457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Principios éticos en la practica de la </a:t>
            </a:r>
          </a:p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libertad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74254" y="5370491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Lectura pág. 34 …enlista algunas conductas(5) que llevas a cabo en tu hogar y cuales son los principios éticos que las rigen, cuales son obligatorias y cuales por decisión propia.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674254" y="421139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Seleccionen una frase del recuadro azul  anótenla en su cuaderno y explique a que se refiere el concepto de libertad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402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Consecuencias de los actos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 que somos y lo que hacemos depende de </a:t>
            </a:r>
            <a:r>
              <a:rPr lang="es-MX" smtClean="0"/>
              <a:t>nuestras decisiones.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Lee el cuadro rojo de la pag.35 y anota la respuesta en tu libreta.(mandar a correo)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800508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54</TotalTime>
  <Words>179</Words>
  <Application>Microsoft Office PowerPoint</Application>
  <PresentationFormat>Panorámica</PresentationFormat>
  <Paragraphs>21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Estela de condensación</vt:lpstr>
      <vt:lpstr>Ejercicio de la libertad</vt:lpstr>
      <vt:lpstr>Presentación de PowerPoint</vt:lpstr>
      <vt:lpstr>Presentación de PowerPoint</vt:lpstr>
      <vt:lpstr>Consecuencias de los actos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Ejercicio de la libertad</dc:title>
  <dc:creator>barbara isabel de la luz martinez</dc:creator>
  <cp:lastModifiedBy>barbara isabel de la luz martinez</cp:lastModifiedBy>
  <cp:revision>6</cp:revision>
  <dcterms:created xsi:type="dcterms:W3CDTF">2021-11-05T21:19:28Z</dcterms:created>
  <dcterms:modified xsi:type="dcterms:W3CDTF">2021-11-05T22:14:01Z</dcterms:modified>
</cp:coreProperties>
</file>