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4073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650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58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4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4291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991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33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393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4838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435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809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CD77363-ED06-496C-A5BA-73DEECBD6273}" type="datetimeFigureOut">
              <a:rPr lang="es-MX" smtClean="0"/>
              <a:t>10/09/2021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4FE6C36-B12E-405C-B449-09BCDAAE5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39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FOTQ7yMtzk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3E7A90-6631-4866-A946-F7324BA0A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CENTRO ESCOLAR ALBATROS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8ED38A7-4367-4DEA-A7D4-ED5CE9BE70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ING GRETHEL SALDIVAR HERRERA</a:t>
            </a:r>
          </a:p>
        </p:txBody>
      </p:sp>
    </p:spTree>
    <p:extLst>
      <p:ext uri="{BB962C8B-B14F-4D97-AF65-F5344CB8AC3E}">
        <p14:creationId xmlns:p14="http://schemas.microsoft.com/office/powerpoint/2010/main" val="263584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E3A8AE-7834-4529-AC3C-57603BDBD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INSTRUMENTOS DE MEDICIÓN</a:t>
            </a:r>
          </a:p>
        </p:txBody>
      </p:sp>
    </p:spTree>
    <p:extLst>
      <p:ext uri="{BB962C8B-B14F-4D97-AF65-F5344CB8AC3E}">
        <p14:creationId xmlns:p14="http://schemas.microsoft.com/office/powerpoint/2010/main" val="2136518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CC347-4D3C-4FE6-8A10-0FD601680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Magnitudes derivadas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D6476E-4CBF-4108-A619-898CA41A0C93}"/>
              </a:ext>
            </a:extLst>
          </p:cNvPr>
          <p:cNvSpPr txBox="1"/>
          <p:nvPr/>
        </p:nvSpPr>
        <p:spPr>
          <a:xfrm>
            <a:off x="1066800" y="1855304"/>
            <a:ext cx="953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/>
              <a:t>Provienen de las fundamentales mediante una operación aritmética (multiplicación o división)</a:t>
            </a:r>
          </a:p>
        </p:txBody>
      </p:sp>
      <p:pic>
        <p:nvPicPr>
          <p:cNvPr id="5122" name="Picture 2" descr="Las magnitudes derivadas, fundamentales, vectoriales y escalares Página 1  de 0">
            <a:extLst>
              <a:ext uri="{FF2B5EF4-FFF2-40B4-BE49-F238E27FC236}">
                <a16:creationId xmlns:a16="http://schemas.microsoft.com/office/drawing/2014/main" id="{241685B4-3F3A-47F4-AC54-AB59562A2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1" y="2702877"/>
            <a:ext cx="9013134" cy="366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415FE0D-F074-4E01-808A-14705987E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6886" y="2686050"/>
            <a:ext cx="9601200" cy="1485900"/>
          </a:xfrm>
        </p:spPr>
        <p:txBody>
          <a:bodyPr/>
          <a:lstStyle/>
          <a:p>
            <a:pPr algn="ctr"/>
            <a:r>
              <a:rPr lang="es-MX" b="1" dirty="0"/>
              <a:t>¿CÓMO MEDIAN EN LA ANTIGÜEDAD?</a:t>
            </a:r>
          </a:p>
        </p:txBody>
      </p:sp>
    </p:spTree>
    <p:extLst>
      <p:ext uri="{BB962C8B-B14F-4D97-AF65-F5344CB8AC3E}">
        <p14:creationId xmlns:p14="http://schemas.microsoft.com/office/powerpoint/2010/main" val="1583362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ISTEMAS DE MEDICIÓN DE LONGITUD timeline | Timetoast timelines">
            <a:extLst>
              <a:ext uri="{FF2B5EF4-FFF2-40B4-BE49-F238E27FC236}">
                <a16:creationId xmlns:a16="http://schemas.microsoft.com/office/drawing/2014/main" id="{DF5C093B-0100-4EB3-88D1-569E7F104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456" y="1185829"/>
            <a:ext cx="9920620" cy="4571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BCEF27B-C4AD-4FE3-B362-3AB500B0154A}"/>
              </a:ext>
            </a:extLst>
          </p:cNvPr>
          <p:cNvSpPr txBox="1"/>
          <p:nvPr/>
        </p:nvSpPr>
        <p:spPr>
          <a:xfrm>
            <a:off x="3684104" y="662609"/>
            <a:ext cx="442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Longitud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F79620C-1A58-4D28-9B05-605778A4020A}"/>
              </a:ext>
            </a:extLst>
          </p:cNvPr>
          <p:cNvSpPr txBox="1"/>
          <p:nvPr/>
        </p:nvSpPr>
        <p:spPr>
          <a:xfrm>
            <a:off x="3684104" y="5933781"/>
            <a:ext cx="5221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Con las partes del cuerpo </a:t>
            </a:r>
          </a:p>
        </p:txBody>
      </p:sp>
    </p:spTree>
    <p:extLst>
      <p:ext uri="{BB962C8B-B14F-4D97-AF65-F5344CB8AC3E}">
        <p14:creationId xmlns:p14="http://schemas.microsoft.com/office/powerpoint/2010/main" val="209754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DICIÓN DEL TIEMPO | Psicometria en el aula">
            <a:extLst>
              <a:ext uri="{FF2B5EF4-FFF2-40B4-BE49-F238E27FC236}">
                <a16:creationId xmlns:a16="http://schemas.microsoft.com/office/drawing/2014/main" id="{67A12290-DFAE-43F2-A507-88F35D974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06" y="1697969"/>
            <a:ext cx="4924425" cy="354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697B651-3AAF-4A53-BF6C-3D5D30A4962E}"/>
              </a:ext>
            </a:extLst>
          </p:cNvPr>
          <p:cNvSpPr txBox="1"/>
          <p:nvPr/>
        </p:nvSpPr>
        <p:spPr>
          <a:xfrm>
            <a:off x="3684104" y="662609"/>
            <a:ext cx="4426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/>
              <a:t>Tiempo  </a:t>
            </a:r>
          </a:p>
        </p:txBody>
      </p:sp>
      <p:pic>
        <p:nvPicPr>
          <p:cNvPr id="2052" name="Picture 4" descr="Los primeros relojes - Todo Interesante. Conociendo mas. en Taringa!">
            <a:extLst>
              <a:ext uri="{FF2B5EF4-FFF2-40B4-BE49-F238E27FC236}">
                <a16:creationId xmlns:a16="http://schemas.microsoft.com/office/drawing/2014/main" id="{C02CB01D-C3ED-4874-8A6A-247DEDCD3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679" y="895516"/>
            <a:ext cx="3710607" cy="506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E6B709E-3A12-4275-B6AB-CB1C628A918F}"/>
              </a:ext>
            </a:extLst>
          </p:cNvPr>
          <p:cNvSpPr txBox="1"/>
          <p:nvPr/>
        </p:nvSpPr>
        <p:spPr>
          <a:xfrm>
            <a:off x="1073426" y="5671930"/>
            <a:ext cx="3180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Reloj de sol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0434033-35F6-4509-8ED0-E0F1578F72CE}"/>
              </a:ext>
            </a:extLst>
          </p:cNvPr>
          <p:cNvSpPr txBox="1"/>
          <p:nvPr/>
        </p:nvSpPr>
        <p:spPr>
          <a:xfrm>
            <a:off x="7447721" y="5964557"/>
            <a:ext cx="3180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Reloj de agua  </a:t>
            </a:r>
          </a:p>
        </p:txBody>
      </p:sp>
    </p:spTree>
    <p:extLst>
      <p:ext uri="{BB962C8B-B14F-4D97-AF65-F5344CB8AC3E}">
        <p14:creationId xmlns:p14="http://schemas.microsoft.com/office/powerpoint/2010/main" val="3707283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ómo medían el tiempo en la antigüedad - YouTube">
            <a:extLst>
              <a:ext uri="{FF2B5EF4-FFF2-40B4-BE49-F238E27FC236}">
                <a16:creationId xmlns:a16="http://schemas.microsoft.com/office/drawing/2014/main" id="{D1CDABDF-2D1B-4FAF-B0EF-644B7D952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51" y="629892"/>
            <a:ext cx="9952383" cy="559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4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30639-FD48-4761-8C9E-3159C3D3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75" y="2272611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¿Por qué no era tan exacto utilizar este tipo de medición?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68E0AB0-4BDA-404B-A452-AB305443D177}"/>
              </a:ext>
            </a:extLst>
          </p:cNvPr>
          <p:cNvSpPr txBox="1"/>
          <p:nvPr/>
        </p:nvSpPr>
        <p:spPr>
          <a:xfrm>
            <a:off x="3538330" y="4320209"/>
            <a:ext cx="5340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Por que no era exacto </a:t>
            </a:r>
          </a:p>
        </p:txBody>
      </p:sp>
    </p:spTree>
    <p:extLst>
      <p:ext uri="{BB962C8B-B14F-4D97-AF65-F5344CB8AC3E}">
        <p14:creationId xmlns:p14="http://schemas.microsoft.com/office/powerpoint/2010/main" val="232836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4D2A24-F90E-4213-8443-B076468F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¿Qué es medir?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57CD512-7534-474D-ADEE-5A01505F6C41}"/>
              </a:ext>
            </a:extLst>
          </p:cNvPr>
          <p:cNvSpPr txBox="1"/>
          <p:nvPr/>
        </p:nvSpPr>
        <p:spPr>
          <a:xfrm>
            <a:off x="1225826" y="2726684"/>
            <a:ext cx="9488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Significa comparar con un patrón de unidades establecido </a:t>
            </a:r>
          </a:p>
        </p:txBody>
      </p:sp>
    </p:spTree>
    <p:extLst>
      <p:ext uri="{BB962C8B-B14F-4D97-AF65-F5344CB8AC3E}">
        <p14:creationId xmlns:p14="http://schemas.microsoft.com/office/powerpoint/2010/main" val="225489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10640-2B69-4E7D-9091-74795603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/>
              <a:t>SISTEMA INTERNACIONAL DE UNIDADES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5A45F3C-4616-4A27-A2AA-39B9A60BE3B6}"/>
              </a:ext>
            </a:extLst>
          </p:cNvPr>
          <p:cNvSpPr txBox="1"/>
          <p:nvPr/>
        </p:nvSpPr>
        <p:spPr>
          <a:xfrm>
            <a:off x="1199322" y="2743199"/>
            <a:ext cx="1005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El Sistema Internacional de Unidades (SI), es la forma actual del sistema métrico decimal y establece las unidades que deben ser utilizadas internacionalmente.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Fue creado por el Comité Internacional de Pesos y Medidas con sede en Francia. Se clasifican en magnitudes FUNDAMENTALES Y DERIVADAS</a:t>
            </a:r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2D96595-3941-4ABE-A69E-CC390702DC2C}"/>
              </a:ext>
            </a:extLst>
          </p:cNvPr>
          <p:cNvSpPr txBox="1"/>
          <p:nvPr/>
        </p:nvSpPr>
        <p:spPr>
          <a:xfrm>
            <a:off x="1603513" y="48635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hlinkClick r:id="rId2"/>
              </a:rPr>
              <a:t>https://www.youtube.com/watch?v=qFOTQ7yMtzk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7083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38B36-D67A-49B1-B063-19CEB087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608" y="351182"/>
            <a:ext cx="10058400" cy="1371600"/>
          </a:xfrm>
        </p:spPr>
        <p:txBody>
          <a:bodyPr/>
          <a:lstStyle/>
          <a:p>
            <a:r>
              <a:rPr lang="es-MX" b="1" dirty="0"/>
              <a:t>Magnitudes fundamentales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1A757C8-32BA-4E97-BE73-96C003B3E36D}"/>
              </a:ext>
            </a:extLst>
          </p:cNvPr>
          <p:cNvSpPr txBox="1"/>
          <p:nvPr/>
        </p:nvSpPr>
        <p:spPr>
          <a:xfrm>
            <a:off x="1749287" y="1367782"/>
            <a:ext cx="8189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/>
              <a:t>Son 7 las magnitudes fundamentales </a:t>
            </a:r>
          </a:p>
        </p:txBody>
      </p:sp>
      <p:pic>
        <p:nvPicPr>
          <p:cNvPr id="4100" name="Picture 4" descr="La Física En El Mundo: 1.2 Magnitudes fundamentales, derivadas, escalares y  vectoriales">
            <a:extLst>
              <a:ext uri="{FF2B5EF4-FFF2-40B4-BE49-F238E27FC236}">
                <a16:creationId xmlns:a16="http://schemas.microsoft.com/office/drawing/2014/main" id="{54642085-DEF5-4DDF-9C63-56BFD4A3E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13" y="2018058"/>
            <a:ext cx="9568070" cy="387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746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39</TotalTime>
  <Words>101</Words>
  <Application>Microsoft Office PowerPoint</Application>
  <PresentationFormat>Panorámica</PresentationFormat>
  <Paragraphs>22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Century Gothic</vt:lpstr>
      <vt:lpstr>Garamond</vt:lpstr>
      <vt:lpstr>Savon</vt:lpstr>
      <vt:lpstr>CENTRO ESCOLAR ALBATROS</vt:lpstr>
      <vt:lpstr>¿CÓMO MEDIAN EN LA ANTIGÜEDAD?</vt:lpstr>
      <vt:lpstr>Presentación de PowerPoint</vt:lpstr>
      <vt:lpstr>Presentación de PowerPoint</vt:lpstr>
      <vt:lpstr>Presentación de PowerPoint</vt:lpstr>
      <vt:lpstr>¿Por qué no era tan exacto utilizar este tipo de medición?</vt:lpstr>
      <vt:lpstr>¿Qué es medir?</vt:lpstr>
      <vt:lpstr>SISTEMA INTERNACIONAL DE UNIDADES</vt:lpstr>
      <vt:lpstr>Magnitudes fundamentales </vt:lpstr>
      <vt:lpstr>INSTRUMENTOS DE MEDICIÓN</vt:lpstr>
      <vt:lpstr>Magnitudes derivadas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CENTRO ESCOLAR ALBATROS</dc:title>
  <dc:creator>Ing Grethel Saldivar Herrera</dc:creator>
  <cp:lastModifiedBy>Ing Grethel Saldivar Herrera</cp:lastModifiedBy>
  <cp:revision>10</cp:revision>
  <dcterms:created xsi:type="dcterms:W3CDTF">2020-09-05T10:59:59Z</dcterms:created>
  <dcterms:modified xsi:type="dcterms:W3CDTF">2021-09-11T00:46:09Z</dcterms:modified>
</cp:coreProperties>
</file>