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5633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84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834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057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38749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54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02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19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31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649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65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7D9E83F-D1AD-44FC-884B-7FB055D20B9C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F21BE55-6B89-4A16-9C6A-F01B0B7D0E3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52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grethel_sh@hotmail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5EA51-FC5A-467D-91FC-4B9DFF47C2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CENTRO ESCOLAR ALBATROS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C1BB7B-33B3-40A2-8B84-60DAB34EE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GRETHEL SALDIVAR HERRERA</a:t>
            </a:r>
          </a:p>
        </p:txBody>
      </p:sp>
    </p:spTree>
    <p:extLst>
      <p:ext uri="{BB962C8B-B14F-4D97-AF65-F5344CB8AC3E}">
        <p14:creationId xmlns:p14="http://schemas.microsoft.com/office/powerpoint/2010/main" val="110546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D24F8A4-9C16-492D-A083-E3D9662AF62B}"/>
              </a:ext>
            </a:extLst>
          </p:cNvPr>
          <p:cNvSpPr txBox="1"/>
          <p:nvPr/>
        </p:nvSpPr>
        <p:spPr>
          <a:xfrm>
            <a:off x="1484242" y="583096"/>
            <a:ext cx="9780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ACTIVIDAD 4</a:t>
            </a:r>
            <a:r>
              <a:rPr lang="es-MX" sz="2800" dirty="0"/>
              <a:t>: Dibuja los tipos de trayectorias con EJEMPLOS DE LA VIDA COTIDIANA </a:t>
            </a:r>
            <a:r>
              <a:rPr lang="es-MX" sz="2800" b="1" dirty="0"/>
              <a:t>(LIBRETA)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0F5DF3C-E10E-4EB4-9F91-BEC98D13ABFA}"/>
              </a:ext>
            </a:extLst>
          </p:cNvPr>
          <p:cNvSpPr txBox="1"/>
          <p:nvPr/>
        </p:nvSpPr>
        <p:spPr>
          <a:xfrm>
            <a:off x="1484242" y="1881809"/>
            <a:ext cx="895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POR EJEMPLO</a:t>
            </a:r>
          </a:p>
        </p:txBody>
      </p:sp>
      <p:pic>
        <p:nvPicPr>
          <p:cNvPr id="7170" name="Picture 2" descr="Es Tu Estado Emocional Inestable, cómo Una Montaña Rusa?">
            <a:extLst>
              <a:ext uri="{FF2B5EF4-FFF2-40B4-BE49-F238E27FC236}">
                <a16:creationId xmlns:a16="http://schemas.microsoft.com/office/drawing/2014/main" id="{4FFB2A4B-95AA-47F6-9284-D2C0A46EB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188" y="2740375"/>
            <a:ext cx="4144204" cy="230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4 coches coloreados - Aprendemos formas y colores en español. - YouTube">
            <a:extLst>
              <a:ext uri="{FF2B5EF4-FFF2-40B4-BE49-F238E27FC236}">
                <a16:creationId xmlns:a16="http://schemas.microsoft.com/office/drawing/2014/main" id="{A00F32E4-CB7C-4F2C-B049-43623EC27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907" y="2102370"/>
            <a:ext cx="6372823" cy="358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27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loj Despertador Clásico Ilustraciones Vectoriales, Clip Art Vectorizado  Libre De Derechos. Image 14973302.">
            <a:extLst>
              <a:ext uri="{FF2B5EF4-FFF2-40B4-BE49-F238E27FC236}">
                <a16:creationId xmlns:a16="http://schemas.microsoft.com/office/drawing/2014/main" id="{83A79612-29B9-4301-904D-3C8D3BDED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578" y="559904"/>
            <a:ext cx="5286375" cy="573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91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067CB25-FB4F-43CD-A925-1A8A62008F7B}"/>
              </a:ext>
            </a:extLst>
          </p:cNvPr>
          <p:cNvSpPr txBox="1"/>
          <p:nvPr/>
        </p:nvSpPr>
        <p:spPr>
          <a:xfrm>
            <a:off x="1934817" y="3105834"/>
            <a:ext cx="9263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/>
              <a:t>Enviar al correo: </a:t>
            </a:r>
            <a:r>
              <a:rPr lang="es-MX" sz="3600" b="1" dirty="0">
                <a:hlinkClick r:id="rId2"/>
              </a:rPr>
              <a:t>grethel_sh@hotmail.com</a:t>
            </a:r>
            <a:r>
              <a:rPr lang="es-MX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02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C286531-208D-43F2-A1B1-6119ACB46D49}"/>
              </a:ext>
            </a:extLst>
          </p:cNvPr>
          <p:cNvSpPr txBox="1"/>
          <p:nvPr/>
        </p:nvSpPr>
        <p:spPr>
          <a:xfrm>
            <a:off x="2107096" y="424070"/>
            <a:ext cx="9369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TIPOS DE MOVIMIENTOS </a:t>
            </a:r>
          </a:p>
        </p:txBody>
      </p:sp>
    </p:spTree>
    <p:extLst>
      <p:ext uri="{BB962C8B-B14F-4D97-AF65-F5344CB8AC3E}">
        <p14:creationId xmlns:p14="http://schemas.microsoft.com/office/powerpoint/2010/main" val="460949436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66</TotalTime>
  <Words>39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Recorte</vt:lpstr>
      <vt:lpstr>CENTRO ESCOLAR ALBATROS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</dc:title>
  <dc:creator>Ing Grethel Saldivar Herrera</dc:creator>
  <cp:lastModifiedBy>Ing Grethel Saldivar Herrera</cp:lastModifiedBy>
  <cp:revision>10</cp:revision>
  <dcterms:created xsi:type="dcterms:W3CDTF">2020-08-29T17:12:07Z</dcterms:created>
  <dcterms:modified xsi:type="dcterms:W3CDTF">2021-09-11T00:42:15Z</dcterms:modified>
</cp:coreProperties>
</file>