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B9448-43EC-4C47-95CE-A84F46450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63F5DC-8FDC-49EB-9D39-15CCD4B40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8F65F-D987-468E-B671-0BA539A1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340FA2-8877-4484-9082-DA72FA1A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5BC27A-1866-40C9-BD81-5BAE4C5A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37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24AFD-568A-4B7D-8CC9-5ABF83ED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133D10-02DF-4E93-9215-44715EA43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5A2A8A-884E-4146-995D-0C4188A2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3F6B0-F4C1-42D9-AD56-1E9D00D0B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1248A5-F7F2-4B29-8DCB-251EAF0A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25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799906-5921-4F0A-A714-0F5DE23E0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5FA8B5-D36C-4378-871B-44ECCF7D7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6A96D-A1E5-425B-9113-5D7205A42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94FCF8-1C58-41A4-AC81-6C7160EA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96F84-C0A8-4BED-A98D-ADFE95CE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011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6E4E1-6C18-42CE-99C1-DAE661BCE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BE678-6E3D-485F-A0B7-BABFD6C10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3BBFF8-A74E-4A0C-B893-79AC0C94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0FAC1-6A7B-452C-966C-12F49852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CF1B65-EC79-49B5-B201-25E88543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42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5FEBD-1768-4E8D-A91B-FC4825B0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041EF-E8BA-45B5-A1F3-A618C08DC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60B8E-A5D7-473D-9418-5C5E121F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13D22-CAD7-4E85-8E1D-867C58FB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AA1B2-3AFC-42FB-921C-6B5E146D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46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1C7E0-2273-4C07-9335-36531365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2E876B-505A-4A8D-BA53-74F11DFBE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F36A8D-35FE-4074-A0C0-D77F7F693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8238F8-4678-4D09-8449-5E59D510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A26AF9-FE52-4612-8D2D-BBD42ED9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F87B29-1005-472C-87DD-B7490070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59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61B65-1E0E-4139-B467-D949A8DB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8F86FA-00D4-4F24-B2D3-533712E2A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EBA96B-A9B7-4CE6-A16E-A3E69D40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0D6867-BD19-4945-B1CD-B38563B22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CB74B9-22B3-419A-A0E7-B60A1B49D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BF702-2F80-4641-BC2D-60626BD5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373B0D-262B-407B-BF63-1394272F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1C9659-F141-434E-A17C-CFDA03C6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76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C8A58-FFC4-4231-ADBE-41B052D3C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FDB684-6AB1-46AC-AEAE-6867E6B7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EC440A-3C28-4BB5-857A-463F7218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8337A4-F4AD-49C9-8021-56D49D01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88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AC4A03-2DED-4830-B204-A87732E1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123088-5EC2-4F42-B57A-9DB9D4AA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0BD7BC-6DD1-4B44-8963-4707BC9E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02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B6434-CD96-4D67-B71D-F2230953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1386B-AD8E-48D6-971A-D458B8C58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73AB22-6623-4FD3-9C8E-B0A4BCF9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238F3B-D3C5-4CCA-AA11-CE10DABA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9AA2D2-4A20-4E73-BD90-B24AC33BF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C92BFA-30B6-4C43-852F-E12C1531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57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CCBFB-06AD-4B1C-84FA-023C6BBB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60675F-3F85-42B0-8273-0E4345579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4E8D3D-2F79-49C8-B92E-75EA7EF65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1790F7-7EC6-4CFF-8217-70E30600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707382-BBE1-42E1-A2B0-29F67EC4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B6E94A-B09B-40FA-BEC4-10584953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84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EC342DB-9439-4F20-8A77-EFC0D7E70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2FE5E0-ECDE-4A1E-9B25-15F73E571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8D589-04DF-4763-A07C-CA9F92BB9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2E2F-D768-46D9-AF19-F910B6D4B6ED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E17C1A-4393-41F5-B6FE-673FD38EB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72FB8D-9040-436F-87EB-0BF6FD8F7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7AF4-0478-46E4-9741-B4233E6549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77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7FADD-2185-4005-ACFF-305DB8E06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b="1" dirty="0"/>
              <a:t>Centro Escolar Albatros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01AAA8-E6A0-4C24-9AB3-17FB7E7D7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182509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98D0C-118F-4054-B4A2-FBF2B60D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/>
              <a:t>¿Cómo convertir unidades?</a:t>
            </a:r>
          </a:p>
        </p:txBody>
      </p:sp>
    </p:spTree>
    <p:extLst>
      <p:ext uri="{BB962C8B-B14F-4D97-AF65-F5344CB8AC3E}">
        <p14:creationId xmlns:p14="http://schemas.microsoft.com/office/powerpoint/2010/main" val="247884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4C97F-A8A6-498A-B2EE-F6EBB36D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403"/>
            <a:ext cx="11155017" cy="1325563"/>
          </a:xfrm>
        </p:spPr>
        <p:txBody>
          <a:bodyPr/>
          <a:lstStyle/>
          <a:p>
            <a:r>
              <a:rPr lang="es-MX" b="1" dirty="0"/>
              <a:t>ACTIVIDAD 6: </a:t>
            </a:r>
            <a:r>
              <a:rPr lang="es-MX" dirty="0"/>
              <a:t>Realiza las siguientes conversiones de unidades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AA5A6BB-C493-4953-ACBE-CEA8A23CE36C}"/>
              </a:ext>
            </a:extLst>
          </p:cNvPr>
          <p:cNvSpPr txBox="1"/>
          <p:nvPr/>
        </p:nvSpPr>
        <p:spPr>
          <a:xfrm>
            <a:off x="2173356" y="2451653"/>
            <a:ext cx="18818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250 cm – 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5000 s – h</a:t>
            </a:r>
          </a:p>
          <a:p>
            <a:endParaRPr lang="es-MX" dirty="0"/>
          </a:p>
          <a:p>
            <a:r>
              <a:rPr lang="es-MX" dirty="0"/>
              <a:t>670 m – km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900 s – min</a:t>
            </a:r>
          </a:p>
          <a:p>
            <a:endParaRPr lang="es-MX" dirty="0"/>
          </a:p>
          <a:p>
            <a:r>
              <a:rPr lang="es-MX" dirty="0"/>
              <a:t>1400 g – kg</a:t>
            </a:r>
          </a:p>
          <a:p>
            <a:endParaRPr lang="es-MX" dirty="0"/>
          </a:p>
          <a:p>
            <a:r>
              <a:rPr lang="es-MX" dirty="0"/>
              <a:t>1150 s – h</a:t>
            </a:r>
          </a:p>
          <a:p>
            <a:endParaRPr lang="es-MX" dirty="0"/>
          </a:p>
          <a:p>
            <a:r>
              <a:rPr lang="es-MX" dirty="0"/>
              <a:t>3400 ml – 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DF3DA5F-A6C3-4E2C-84E5-F89312978D51}"/>
              </a:ext>
            </a:extLst>
          </p:cNvPr>
          <p:cNvSpPr txBox="1"/>
          <p:nvPr/>
        </p:nvSpPr>
        <p:spPr>
          <a:xfrm>
            <a:off x="4856921" y="2451653"/>
            <a:ext cx="18818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920 cm – 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4400 s – h</a:t>
            </a:r>
          </a:p>
          <a:p>
            <a:endParaRPr lang="es-MX" dirty="0"/>
          </a:p>
          <a:p>
            <a:r>
              <a:rPr lang="es-MX" dirty="0"/>
              <a:t>2980 m – km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1000 s – min</a:t>
            </a:r>
          </a:p>
          <a:p>
            <a:endParaRPr lang="es-MX" dirty="0"/>
          </a:p>
          <a:p>
            <a:r>
              <a:rPr lang="es-MX" dirty="0"/>
              <a:t>680 g – kg</a:t>
            </a:r>
          </a:p>
          <a:p>
            <a:endParaRPr lang="es-MX" dirty="0"/>
          </a:p>
          <a:p>
            <a:r>
              <a:rPr lang="es-MX" dirty="0"/>
              <a:t>2150 s – h</a:t>
            </a:r>
          </a:p>
          <a:p>
            <a:endParaRPr lang="es-MX" dirty="0"/>
          </a:p>
          <a:p>
            <a:r>
              <a:rPr lang="es-MX" dirty="0"/>
              <a:t>600 ml – L </a:t>
            </a:r>
          </a:p>
        </p:txBody>
      </p:sp>
    </p:spTree>
    <p:extLst>
      <p:ext uri="{BB962C8B-B14F-4D97-AF65-F5344CB8AC3E}">
        <p14:creationId xmlns:p14="http://schemas.microsoft.com/office/powerpoint/2010/main" val="2092533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Centro Escolar Albatros </vt:lpstr>
      <vt:lpstr>¿Cómo convertir unidades?</vt:lpstr>
      <vt:lpstr>ACTIVIDAD 6: Realiza las siguientes conversiones de unidades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 </dc:title>
  <dc:creator>Ing Grethel Saldivar Herrera</dc:creator>
  <cp:lastModifiedBy>Ing Grethel Saldivar Herrera</cp:lastModifiedBy>
  <cp:revision>3</cp:revision>
  <dcterms:created xsi:type="dcterms:W3CDTF">2020-09-05T11:58:13Z</dcterms:created>
  <dcterms:modified xsi:type="dcterms:W3CDTF">2020-09-05T12:13:26Z</dcterms:modified>
</cp:coreProperties>
</file>