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341FA-A366-4ADE-9A85-89A12221E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CEC32C-3C13-47AB-B02D-848FFB7E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5706FC-7AB5-4F74-BDB2-E3C840A2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8A748-42FA-447B-88EB-35575C2D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159EC3-5E6B-455F-8B84-3D963EAF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32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611B3-EC2C-4720-9FBF-1D2D0FE8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33EEF5-44E1-4B84-90E8-C78EB1D77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DBB172-AA2D-4E8B-817E-67B6802C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30A4A9-BE8F-430C-B5B7-06DCB066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4D1324-E50E-4EBA-9D93-1BB9C1D9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59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9788EE-F79D-44D6-B713-5919E7F32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84F1D6-86BF-4558-804B-3350AFBCA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EEA39F-54A8-4073-B272-3B980A6E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E976A-F14E-4745-8589-DAB49ABA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A771C0-50D7-44D3-B574-8AE2E3BF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85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44B23-A50A-4EDC-AE09-0EDE8276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FE5B6-C26B-4593-95C1-3CB2CB58F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DCF20-F320-4C65-BA88-E8341A59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8251A-CF5B-44C5-973E-3DC2CA1C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F6912-6741-424E-8BED-B4765E4C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2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A3125-8EF6-4D7A-A26D-BCA5A66F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370426-F82E-4E7A-B77D-6B585EC6E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501AD4-5475-4459-91AE-2FE635FD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2FB87-3E96-421F-B06E-6E246CE3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6A4884-5E95-4358-81B2-CAE062E8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9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F7BA4-2E67-459D-B018-0B32BA7F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283F2-0939-4B8D-A6EB-9FC4C1473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80419D-B442-4B5A-9809-3587BBFFF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6EB72-7246-4504-9104-3FAF3623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BF90DD-DA2A-4AB7-9B8D-7E2474C2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ABBE05-6419-4492-B7FE-254B3FDB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71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14B6E-F1A4-45F0-A91D-35614AB6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AC84CE-930E-4D08-B755-0ECCE2BF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793FB1-1653-44E1-B5B4-60C1ABD24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47565F-CC9B-4618-934C-BB6A89454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6C75C0-B6A7-437D-B295-EF2DED443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A0CB4C-B540-4C58-9F27-D78845F2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4289C8-99F5-413B-8B78-64DCA7C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3C0E91-0B17-4328-ABDD-C4F7E883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7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646DA-023C-4241-B8E5-B6DC1853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21EA62-1337-4D49-B08D-C6948593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586C80-2204-4EE7-ACFC-BF05874C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352080-C6D1-4654-A57E-89CF8D4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6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12E57E-2494-4131-92ED-C4A49108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FB3F49-5AE4-4327-AD43-BDE41D47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D69EBA-3A92-469D-AF08-ED87A260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089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7412F-24FE-4F28-86C9-CA6708B98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10B8B-D6A1-4B41-B401-DCB478CD8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A19775-6130-48DC-A8C3-AF41C3DB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10BC2F-5ED7-4816-A8C2-00121A09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BC298B-24D8-4C48-B181-79D889D8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FE0B9E-EA40-4F6C-9646-9BE7486B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90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4E135-BF9D-408B-B3E3-5CFE2E171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E5AAF4-A1E1-404E-A23F-820000EEE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267239-0D84-4079-A835-FE7834866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2E05B5-2836-48AE-B54B-288F36EB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E0909D-4A93-42E6-87A1-B3A916E1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3D6D81-039C-4216-9711-58108DA5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97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E1C888-4AE6-4FE8-99DC-3208CC9BD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EFBF83-4146-47A1-9341-ABB5F0203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59EB4-BCB6-42FD-8524-3EC3CDCEB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5A40-C414-4995-A487-CA4CBA1445B0}" type="datetimeFigureOut">
              <a:rPr lang="es-MX" smtClean="0"/>
              <a:t>05/09/2020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A3D9A1-FC2D-4617-BEC7-C379CE73B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B559F-05BB-44E0-B9F1-AA5A6F9C9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0CAC-10F9-4747-87D9-4199B601FC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87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7FADD-2185-4005-ACFF-305DB8E06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b="1" dirty="0"/>
              <a:t>Centro Escolar Albatros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01AAA8-E6A0-4C24-9AB3-17FB7E7D7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18250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97721A4-0701-4152-9F0B-A562691C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/>
              <a:t>Conversiones de unidades de medida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4DB088-375B-41AA-BC16-A0862DB26996}"/>
              </a:ext>
            </a:extLst>
          </p:cNvPr>
          <p:cNvSpPr txBox="1"/>
          <p:nvPr/>
        </p:nvSpPr>
        <p:spPr>
          <a:xfrm>
            <a:off x="1099931" y="1510749"/>
            <a:ext cx="9501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 Es la convertir del valor numérico de una magnitud física, expresado en una cierta unidad de medida, en otro valor numérico equivalente y expresado en otra unidad de medida de la misma naturaleza.</a:t>
            </a:r>
          </a:p>
        </p:txBody>
      </p:sp>
      <p:pic>
        <p:nvPicPr>
          <p:cNvPr id="1028" name="Picture 4" descr="Conversión de Unidades - Ejercicios Resueltos - Fisimat">
            <a:extLst>
              <a:ext uri="{FF2B5EF4-FFF2-40B4-BE49-F238E27FC236}">
                <a16:creationId xmlns:a16="http://schemas.microsoft.com/office/drawing/2014/main" id="{11F2659C-A4DE-448F-8254-5C7E7BBAB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47" y="3531370"/>
            <a:ext cx="8209101" cy="296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8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98D0C-118F-4054-B4A2-FBF2B60D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/>
              <a:t>¿Cómo convertir unidades?</a:t>
            </a:r>
          </a:p>
        </p:txBody>
      </p:sp>
    </p:spTree>
    <p:extLst>
      <p:ext uri="{BB962C8B-B14F-4D97-AF65-F5344CB8AC3E}">
        <p14:creationId xmlns:p14="http://schemas.microsoft.com/office/powerpoint/2010/main" val="247884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4C97F-A8A6-498A-B2EE-F6EBB36D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403"/>
            <a:ext cx="11155017" cy="1325563"/>
          </a:xfrm>
        </p:spPr>
        <p:txBody>
          <a:bodyPr/>
          <a:lstStyle/>
          <a:p>
            <a:r>
              <a:rPr lang="es-MX" b="1" dirty="0"/>
              <a:t>ACTIVIDAD 5: </a:t>
            </a:r>
            <a:r>
              <a:rPr lang="es-MX" dirty="0"/>
              <a:t>Realiza las siguientes conversiones de unidades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AA5A6BB-C493-4953-ACBE-CEA8A23CE36C}"/>
              </a:ext>
            </a:extLst>
          </p:cNvPr>
          <p:cNvSpPr txBox="1"/>
          <p:nvPr/>
        </p:nvSpPr>
        <p:spPr>
          <a:xfrm>
            <a:off x="2173356" y="2451653"/>
            <a:ext cx="1881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2.5 m – cm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4.3 h – s</a:t>
            </a:r>
          </a:p>
          <a:p>
            <a:endParaRPr lang="es-MX" dirty="0"/>
          </a:p>
          <a:p>
            <a:r>
              <a:rPr lang="es-MX" dirty="0"/>
              <a:t>6 km – 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9 min – s</a:t>
            </a:r>
          </a:p>
          <a:p>
            <a:endParaRPr lang="es-MX" dirty="0"/>
          </a:p>
          <a:p>
            <a:r>
              <a:rPr lang="es-MX" dirty="0"/>
              <a:t>7.8 kg – g</a:t>
            </a:r>
          </a:p>
          <a:p>
            <a:endParaRPr lang="es-MX" dirty="0"/>
          </a:p>
          <a:p>
            <a:r>
              <a:rPr lang="es-MX" dirty="0"/>
              <a:t>5.2 h – s</a:t>
            </a:r>
          </a:p>
          <a:p>
            <a:endParaRPr lang="es-MX" dirty="0"/>
          </a:p>
          <a:p>
            <a:r>
              <a:rPr lang="es-MX" dirty="0"/>
              <a:t>2.6 L – ml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DA3EF9F-0D6C-4D9B-AB5A-B960746DD0F1}"/>
              </a:ext>
            </a:extLst>
          </p:cNvPr>
          <p:cNvSpPr txBox="1"/>
          <p:nvPr/>
        </p:nvSpPr>
        <p:spPr>
          <a:xfrm>
            <a:off x="6751983" y="2451652"/>
            <a:ext cx="18818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1.5 m – cm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2 h – s</a:t>
            </a:r>
          </a:p>
          <a:p>
            <a:endParaRPr lang="es-MX" dirty="0"/>
          </a:p>
          <a:p>
            <a:r>
              <a:rPr lang="es-MX" dirty="0"/>
              <a:t>3 km – m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18 min – s</a:t>
            </a:r>
          </a:p>
          <a:p>
            <a:endParaRPr lang="es-MX" dirty="0"/>
          </a:p>
          <a:p>
            <a:r>
              <a:rPr lang="es-MX" dirty="0"/>
              <a:t>8 kg – g</a:t>
            </a:r>
          </a:p>
          <a:p>
            <a:endParaRPr lang="es-MX" dirty="0"/>
          </a:p>
          <a:p>
            <a:r>
              <a:rPr lang="es-MX" dirty="0"/>
              <a:t>6  h – s</a:t>
            </a:r>
          </a:p>
          <a:p>
            <a:endParaRPr lang="es-MX" dirty="0"/>
          </a:p>
          <a:p>
            <a:r>
              <a:rPr lang="es-MX" dirty="0"/>
              <a:t>4 L – ml </a:t>
            </a:r>
          </a:p>
        </p:txBody>
      </p:sp>
    </p:spTree>
    <p:extLst>
      <p:ext uri="{BB962C8B-B14F-4D97-AF65-F5344CB8AC3E}">
        <p14:creationId xmlns:p14="http://schemas.microsoft.com/office/powerpoint/2010/main" val="209253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7B91B-0E5E-4891-A3C2-5E75E73B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/>
              <a:t>EQUIVALENCIAS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8F0E14-7DE9-489C-9FBE-EE53EC205BE7}"/>
              </a:ext>
            </a:extLst>
          </p:cNvPr>
          <p:cNvSpPr txBox="1"/>
          <p:nvPr/>
        </p:nvSpPr>
        <p:spPr>
          <a:xfrm>
            <a:off x="1033670" y="2570921"/>
            <a:ext cx="375036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1Km – 1,000m</a:t>
            </a:r>
          </a:p>
          <a:p>
            <a:r>
              <a:rPr lang="es-MX" sz="2800" dirty="0"/>
              <a:t>1km – 100,000cm </a:t>
            </a:r>
          </a:p>
          <a:p>
            <a:r>
              <a:rPr lang="es-MX" sz="2800" dirty="0"/>
              <a:t>1km – 1,000,000 mm </a:t>
            </a:r>
          </a:p>
          <a:p>
            <a:r>
              <a:rPr lang="es-MX" sz="2800" dirty="0"/>
              <a:t>1m – 100cm </a:t>
            </a:r>
          </a:p>
          <a:p>
            <a:r>
              <a:rPr lang="es-MX" sz="2800" dirty="0"/>
              <a:t>1cm – 10 mm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EB0248F-CA4B-424D-8071-A4DDD0D63E3A}"/>
              </a:ext>
            </a:extLst>
          </p:cNvPr>
          <p:cNvSpPr txBox="1"/>
          <p:nvPr/>
        </p:nvSpPr>
        <p:spPr>
          <a:xfrm>
            <a:off x="5340625" y="2670504"/>
            <a:ext cx="18553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1h – 3600 s</a:t>
            </a:r>
          </a:p>
          <a:p>
            <a:r>
              <a:rPr lang="es-MX" sz="2800" dirty="0"/>
              <a:t>1h-60 min </a:t>
            </a:r>
          </a:p>
          <a:p>
            <a:r>
              <a:rPr lang="es-MX" sz="2800" dirty="0"/>
              <a:t>1min-60 s</a:t>
            </a:r>
          </a:p>
          <a:p>
            <a:endParaRPr lang="es-MX" sz="2800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493411B-FDD7-4823-BECA-EE470704D541}"/>
              </a:ext>
            </a:extLst>
          </p:cNvPr>
          <p:cNvSpPr txBox="1"/>
          <p:nvPr/>
        </p:nvSpPr>
        <p:spPr>
          <a:xfrm>
            <a:off x="1490870" y="1847327"/>
            <a:ext cx="1702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LONGITUD</a:t>
            </a:r>
            <a:r>
              <a:rPr lang="es-MX" b="1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5777D25-6A9B-4A63-97F9-160A0610843E}"/>
              </a:ext>
            </a:extLst>
          </p:cNvPr>
          <p:cNvSpPr txBox="1"/>
          <p:nvPr/>
        </p:nvSpPr>
        <p:spPr>
          <a:xfrm>
            <a:off x="5526156" y="1690688"/>
            <a:ext cx="1702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TIEMPO</a:t>
            </a:r>
            <a:r>
              <a:rPr lang="es-MX" b="1" dirty="0"/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89B1600-052B-4773-B4A0-24C6B7945B28}"/>
              </a:ext>
            </a:extLst>
          </p:cNvPr>
          <p:cNvSpPr txBox="1"/>
          <p:nvPr/>
        </p:nvSpPr>
        <p:spPr>
          <a:xfrm>
            <a:off x="8832573" y="1690688"/>
            <a:ext cx="1252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MASA</a:t>
            </a:r>
            <a:endParaRPr lang="es-MX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F5DAA7-7266-449C-8A46-959EBCE1A6EB}"/>
              </a:ext>
            </a:extLst>
          </p:cNvPr>
          <p:cNvSpPr txBox="1"/>
          <p:nvPr/>
        </p:nvSpPr>
        <p:spPr>
          <a:xfrm>
            <a:off x="8547652" y="2670504"/>
            <a:ext cx="23191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1kg - 1,000 g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A94047-5DEE-4239-BA69-E5849411092F}"/>
              </a:ext>
            </a:extLst>
          </p:cNvPr>
          <p:cNvSpPr txBox="1"/>
          <p:nvPr/>
        </p:nvSpPr>
        <p:spPr>
          <a:xfrm>
            <a:off x="5121965" y="5040384"/>
            <a:ext cx="190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VOLUMEN </a:t>
            </a:r>
            <a:endParaRPr lang="es-MX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855EED5-3525-451A-9BE5-487AD8E3E351}"/>
              </a:ext>
            </a:extLst>
          </p:cNvPr>
          <p:cNvSpPr txBox="1"/>
          <p:nvPr/>
        </p:nvSpPr>
        <p:spPr>
          <a:xfrm>
            <a:off x="5121965" y="5502049"/>
            <a:ext cx="30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1L – 1,000 ml </a:t>
            </a:r>
          </a:p>
        </p:txBody>
      </p:sp>
    </p:spTree>
    <p:extLst>
      <p:ext uri="{BB962C8B-B14F-4D97-AF65-F5344CB8AC3E}">
        <p14:creationId xmlns:p14="http://schemas.microsoft.com/office/powerpoint/2010/main" val="1061088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31</TotalTime>
  <Words>124</Words>
  <Application>Microsoft Office PowerPoint</Application>
  <PresentationFormat>Panorámica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Centro Escolar Albatros </vt:lpstr>
      <vt:lpstr>Conversiones de unidades de medida </vt:lpstr>
      <vt:lpstr>¿Cómo convertir unidades?</vt:lpstr>
      <vt:lpstr>ACTIVIDAD 5: Realiza las siguientes conversiones de unidades </vt:lpstr>
      <vt:lpstr>EQUIVALENCIAS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 </dc:title>
  <dc:creator>Ing Grethel Saldivar Herrera</dc:creator>
  <cp:lastModifiedBy>Ing Grethel Saldivar Herrera</cp:lastModifiedBy>
  <cp:revision>7</cp:revision>
  <dcterms:created xsi:type="dcterms:W3CDTF">2020-09-05T11:37:44Z</dcterms:created>
  <dcterms:modified xsi:type="dcterms:W3CDTF">2020-09-05T12:16:16Z</dcterms:modified>
</cp:coreProperties>
</file>