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54" autoAdjust="0"/>
  </p:normalViewPr>
  <p:slideViewPr>
    <p:cSldViewPr snapToGrid="0">
      <p:cViewPr varScale="1">
        <p:scale>
          <a:sx n="68" d="100"/>
          <a:sy n="68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868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859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352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4188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3063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9898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127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2587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467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6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36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6054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915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8879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238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557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61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EB3DA63-26FE-4AA1-A121-4A512E699C99}" type="datetimeFigureOut">
              <a:rPr lang="es-MX" smtClean="0"/>
              <a:t>11/09/2021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C679B-D268-47F2-AE80-E239B929B66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1215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E799D7-6263-46DF-851A-2E01ED160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1349" y="395110"/>
            <a:ext cx="9664503" cy="203429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accent1"/>
                </a:solidFill>
                <a:latin typeface="Bahnschrift Light SemiCondensed" panose="020B0502040204020203" pitchFamily="34" charset="0"/>
              </a:rPr>
              <a:t>EDUCACIÓN FÍSICA </a:t>
            </a:r>
            <a:br>
              <a:rPr lang="es-MX" dirty="0">
                <a:solidFill>
                  <a:schemeClr val="accent1"/>
                </a:solidFill>
                <a:latin typeface="Bahnschrift Light SemiCondensed" panose="020B0502040204020203" pitchFamily="34" charset="0"/>
              </a:rPr>
            </a:br>
            <a:r>
              <a:rPr lang="es-MX" dirty="0">
                <a:solidFill>
                  <a:schemeClr val="accent1"/>
                </a:solidFill>
                <a:latin typeface="Bahnschrift Light SemiCondensed" panose="020B0502040204020203" pitchFamily="34" charset="0"/>
              </a:rPr>
              <a:t>III SECUNDARIA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330F18-C83B-4170-9EBA-8140A1B78E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93156" y="3602038"/>
            <a:ext cx="5796202" cy="1726318"/>
          </a:xfrm>
        </p:spPr>
        <p:txBody>
          <a:bodyPr>
            <a:normAutofit/>
          </a:bodyPr>
          <a:lstStyle/>
          <a:p>
            <a:r>
              <a:rPr lang="es-MX" sz="4800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RUTINA DE CONADE</a:t>
            </a:r>
          </a:p>
        </p:txBody>
      </p:sp>
    </p:spTree>
    <p:extLst>
      <p:ext uri="{BB962C8B-B14F-4D97-AF65-F5344CB8AC3E}">
        <p14:creationId xmlns:p14="http://schemas.microsoft.com/office/powerpoint/2010/main" val="256737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4099C5-1835-4190-B915-4BF39F271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accent1"/>
                </a:solidFill>
              </a:rPr>
              <a:t>PRESENTACIÓN DE LAS ACTIVIDADES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F81CE549-9828-4531-978A-2F15F7B0D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42949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sz="4800" dirty="0">
                <a:latin typeface="Agency FB" panose="020B0503020202020204" pitchFamily="34" charset="0"/>
              </a:rPr>
              <a:t>EJERCICIOS CON MUSICA</a:t>
            </a:r>
          </a:p>
          <a:p>
            <a:pPr algn="ctr"/>
            <a:endParaRPr lang="es-MX" sz="4800" dirty="0">
              <a:latin typeface="Agency FB" panose="020B0503020202020204" pitchFamily="34" charset="0"/>
            </a:endParaRPr>
          </a:p>
          <a:p>
            <a:pPr algn="ctr"/>
            <a:r>
              <a:rPr lang="es-MX" sz="4800" dirty="0">
                <a:latin typeface="Agency FB" panose="020B0503020202020204" pitchFamily="34" charset="0"/>
              </a:rPr>
              <a:t>ANOTACIONES EN LA LIBRETA</a:t>
            </a:r>
          </a:p>
          <a:p>
            <a:pPr marL="0" indent="0" algn="ctr">
              <a:buNone/>
            </a:pPr>
            <a:endParaRPr lang="es-MX" sz="4800" dirty="0">
              <a:latin typeface="Agency FB" panose="020B0503020202020204" pitchFamily="34" charset="0"/>
            </a:endParaRPr>
          </a:p>
          <a:p>
            <a:pPr algn="ctr"/>
            <a:r>
              <a:rPr lang="es-MX" sz="4800" dirty="0">
                <a:latin typeface="Agency FB" panose="020B0503020202020204" pitchFamily="34" charset="0"/>
              </a:rPr>
              <a:t>COMO SE SINTIERON AL TRABAJAR</a:t>
            </a:r>
          </a:p>
        </p:txBody>
      </p:sp>
    </p:spTree>
    <p:extLst>
      <p:ext uri="{BB962C8B-B14F-4D97-AF65-F5344CB8AC3E}">
        <p14:creationId xmlns:p14="http://schemas.microsoft.com/office/powerpoint/2010/main" val="384017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CEB15B-3DC3-44C9-A8E3-135F12E8C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4800" dirty="0">
                <a:solidFill>
                  <a:schemeClr val="accent1"/>
                </a:solidFill>
              </a:rPr>
              <a:t>RUTINA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F3C4F9-254B-44B6-A66F-9C52EE877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603717"/>
            <a:ext cx="8946541" cy="4644682"/>
          </a:xfrm>
        </p:spPr>
        <p:txBody>
          <a:bodyPr>
            <a:noAutofit/>
          </a:bodyPr>
          <a:lstStyle/>
          <a:p>
            <a:r>
              <a:rPr lang="es-MX" sz="3200" dirty="0"/>
              <a:t>1.- SKIPING (LEVANTAR RODILLAS)</a:t>
            </a:r>
          </a:p>
          <a:p>
            <a:endParaRPr lang="es-MX" sz="3200" dirty="0"/>
          </a:p>
          <a:p>
            <a:r>
              <a:rPr lang="es-MX" sz="3200" dirty="0"/>
              <a:t>2.- TIJERAS (ABRIR Y CERRAR PIERNAS)</a:t>
            </a:r>
          </a:p>
          <a:p>
            <a:endParaRPr lang="es-MX" sz="3200" dirty="0"/>
          </a:p>
          <a:p>
            <a:r>
              <a:rPr lang="es-MX" sz="3200" dirty="0"/>
              <a:t>3.- ESCALADORA (POSICION </a:t>
            </a:r>
            <a:r>
              <a:rPr lang="es-MX" sz="3200"/>
              <a:t>DE LAGARTIJAS</a:t>
            </a:r>
            <a:r>
              <a:rPr lang="es-MX" sz="3200" dirty="0"/>
              <a:t>, CAMBIAR DE PIERNA)</a:t>
            </a:r>
          </a:p>
          <a:p>
            <a:endParaRPr lang="es-MX" sz="3200" dirty="0"/>
          </a:p>
          <a:p>
            <a:r>
              <a:rPr lang="es-MX" sz="3200" dirty="0"/>
              <a:t>4.- SENTADILLAS</a:t>
            </a:r>
          </a:p>
        </p:txBody>
      </p:sp>
    </p:spTree>
    <p:extLst>
      <p:ext uri="{BB962C8B-B14F-4D97-AF65-F5344CB8AC3E}">
        <p14:creationId xmlns:p14="http://schemas.microsoft.com/office/powerpoint/2010/main" val="2671294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trición, actividad física y buena salud mental, esenciales en desarrollo  de niñas y niños durante pandemia">
            <a:extLst>
              <a:ext uri="{FF2B5EF4-FFF2-40B4-BE49-F238E27FC236}">
                <a16:creationId xmlns:a16="http://schemas.microsoft.com/office/drawing/2014/main" id="{79E0737C-DE38-4EF4-AF83-FDD4F27C8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90" y="1336430"/>
            <a:ext cx="11111695" cy="552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81D8B24-4194-40FC-8078-7B3D4BC4F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7" y="544011"/>
            <a:ext cx="11111696" cy="1678328"/>
          </a:xfrm>
        </p:spPr>
        <p:txBody>
          <a:bodyPr>
            <a:normAutofit/>
          </a:bodyPr>
          <a:lstStyle/>
          <a:p>
            <a:pPr algn="ctr"/>
            <a:r>
              <a:rPr lang="es-MX" sz="4400" dirty="0">
                <a:solidFill>
                  <a:schemeClr val="accent1"/>
                </a:solidFill>
                <a:latin typeface="Agency FB" panose="020B0503020202020204" pitchFamily="34" charset="0"/>
              </a:rPr>
              <a:t>NOS VEMOS LA PROXIMA SEMANA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BF34B5A-BAA2-4B76-8EDD-881C18F70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5221706"/>
            <a:ext cx="9613861" cy="163629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MX" sz="5400" dirty="0">
                <a:solidFill>
                  <a:srgbClr val="002060"/>
                </a:solidFill>
                <a:latin typeface="Agency FB" panose="020B0503020202020204" pitchFamily="34" charset="0"/>
              </a:rPr>
              <a:t>  SIGAN REALIZANDO EJERCICIO EN CASA</a:t>
            </a:r>
          </a:p>
          <a:p>
            <a:pPr marL="0" indent="0" algn="ctr">
              <a:buNone/>
            </a:pPr>
            <a:r>
              <a:rPr lang="es-MX" sz="7200" dirty="0">
                <a:solidFill>
                  <a:srgbClr val="002060"/>
                </a:solidFill>
                <a:latin typeface="Agency FB" panose="020B0503020202020204" pitchFamily="34" charset="0"/>
              </a:rPr>
              <a:t>   #MueveteEnCasaAlbatros</a:t>
            </a:r>
            <a:endParaRPr lang="es-MX" sz="5400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246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Naranja amaril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</TotalTime>
  <Words>70</Words>
  <Application>Microsoft Office PowerPoint</Application>
  <PresentationFormat>Panorámica</PresentationFormat>
  <Paragraphs>19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Agency FB</vt:lpstr>
      <vt:lpstr>Arial</vt:lpstr>
      <vt:lpstr>Bahnschrift Light SemiCondensed</vt:lpstr>
      <vt:lpstr>Century Gothic</vt:lpstr>
      <vt:lpstr>Wingdings 3</vt:lpstr>
      <vt:lpstr>Ion</vt:lpstr>
      <vt:lpstr>EDUCACIÓN FÍSICA  III SECUNDARIA</vt:lpstr>
      <vt:lpstr>PRESENTACIÓN DE LAS ACTIVIDADES</vt:lpstr>
      <vt:lpstr>RUTINA</vt:lpstr>
      <vt:lpstr>NOS VEMOS LA PROXIMA SEMANA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EDUCACION FISICA  I SECUNDARIA</dc:title>
  <dc:creator>527831045743</dc:creator>
  <cp:lastModifiedBy>527831045743</cp:lastModifiedBy>
  <cp:revision>12</cp:revision>
  <dcterms:created xsi:type="dcterms:W3CDTF">2020-08-26T05:04:49Z</dcterms:created>
  <dcterms:modified xsi:type="dcterms:W3CDTF">2021-09-11T18:58:08Z</dcterms:modified>
</cp:coreProperties>
</file>