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54" autoAdjust="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876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97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517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421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2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160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660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045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07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56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93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4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86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0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53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93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89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042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799D7-6263-46DF-851A-2E01ED160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49" y="395110"/>
            <a:ext cx="9664503" cy="203429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EDUCACIÓN FÍSICA </a:t>
            </a:r>
            <a:b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</a:br>
            <a: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II SECUNDARIA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330F18-C83B-4170-9EBA-8140A1B78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3156" y="3602038"/>
            <a:ext cx="5796202" cy="1726318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RUTINA DE CONADE</a:t>
            </a:r>
          </a:p>
        </p:txBody>
      </p:sp>
    </p:spTree>
    <p:extLst>
      <p:ext uri="{BB962C8B-B14F-4D97-AF65-F5344CB8AC3E}">
        <p14:creationId xmlns:p14="http://schemas.microsoft.com/office/powerpoint/2010/main" val="256737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099C5-1835-4190-B915-4BF39F27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accent3"/>
                </a:solidFill>
              </a:rPr>
              <a:t>PRESENTACIÓN DE LAS ACTIVIDADES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F81CE549-9828-4531-978A-2F15F7B0D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2949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4800" dirty="0">
                <a:latin typeface="Agency FB" panose="020B0503020202020204" pitchFamily="34" charset="0"/>
              </a:rPr>
              <a:t>EJERCICIOS CON MUSICA</a:t>
            </a:r>
          </a:p>
          <a:p>
            <a:pPr algn="ctr"/>
            <a:endParaRPr lang="es-MX" sz="4800" dirty="0">
              <a:latin typeface="Agency FB" panose="020B0503020202020204" pitchFamily="34" charset="0"/>
            </a:endParaRPr>
          </a:p>
          <a:p>
            <a:pPr algn="ctr"/>
            <a:r>
              <a:rPr lang="es-MX" sz="4800" dirty="0">
                <a:latin typeface="Agency FB" panose="020B0503020202020204" pitchFamily="34" charset="0"/>
              </a:rPr>
              <a:t>ANOTACIONES EN LA LIBRETA</a:t>
            </a:r>
          </a:p>
          <a:p>
            <a:pPr marL="0" indent="0" algn="ctr">
              <a:buNone/>
            </a:pPr>
            <a:endParaRPr lang="es-MX" sz="4800" dirty="0">
              <a:latin typeface="Agency FB" panose="020B0503020202020204" pitchFamily="34" charset="0"/>
            </a:endParaRPr>
          </a:p>
          <a:p>
            <a:pPr algn="ctr"/>
            <a:r>
              <a:rPr lang="es-MX" sz="4800" dirty="0">
                <a:latin typeface="Agency FB" panose="020B0503020202020204" pitchFamily="34" charset="0"/>
              </a:rPr>
              <a:t>COMO SE SINTIERON AL TRABAJAR</a:t>
            </a:r>
          </a:p>
        </p:txBody>
      </p:sp>
    </p:spTree>
    <p:extLst>
      <p:ext uri="{BB962C8B-B14F-4D97-AF65-F5344CB8AC3E}">
        <p14:creationId xmlns:p14="http://schemas.microsoft.com/office/powerpoint/2010/main" val="38401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EB15B-3DC3-44C9-A8E3-135F12E8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dirty="0">
                <a:solidFill>
                  <a:schemeClr val="accent3"/>
                </a:solidFill>
              </a:rPr>
              <a:t>RUTINA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F3C4F9-254B-44B6-A66F-9C52EE877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3717"/>
            <a:ext cx="8946541" cy="4644682"/>
          </a:xfrm>
        </p:spPr>
        <p:txBody>
          <a:bodyPr>
            <a:noAutofit/>
          </a:bodyPr>
          <a:lstStyle/>
          <a:p>
            <a:r>
              <a:rPr lang="es-MX" sz="3200" dirty="0"/>
              <a:t>1.- SKIPING (LEVANTAR RODILLAS)</a:t>
            </a:r>
          </a:p>
          <a:p>
            <a:endParaRPr lang="es-MX" sz="3200" dirty="0"/>
          </a:p>
          <a:p>
            <a:r>
              <a:rPr lang="es-MX" sz="3200" dirty="0"/>
              <a:t>2.- TIJERAS (ABRIR Y CERRAR PIERNAS)</a:t>
            </a:r>
          </a:p>
          <a:p>
            <a:endParaRPr lang="es-MX" sz="3200" dirty="0"/>
          </a:p>
          <a:p>
            <a:r>
              <a:rPr lang="es-MX" sz="3200" dirty="0"/>
              <a:t>3.- ESCALADORA (POSICION DE LAGARTIJAS, CAMBIAR DE PIERNA)</a:t>
            </a:r>
          </a:p>
          <a:p>
            <a:endParaRPr lang="es-MX" sz="3200" dirty="0"/>
          </a:p>
          <a:p>
            <a:r>
              <a:rPr lang="es-MX" sz="3200" dirty="0"/>
              <a:t>4.- SENTADILLAS</a:t>
            </a:r>
          </a:p>
        </p:txBody>
      </p:sp>
    </p:spTree>
    <p:extLst>
      <p:ext uri="{BB962C8B-B14F-4D97-AF65-F5344CB8AC3E}">
        <p14:creationId xmlns:p14="http://schemas.microsoft.com/office/powerpoint/2010/main" val="267129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trición, actividad física y buena salud mental, esenciales en desarrollo  de niñas y niños durante pandemia">
            <a:extLst>
              <a:ext uri="{FF2B5EF4-FFF2-40B4-BE49-F238E27FC236}">
                <a16:creationId xmlns:a16="http://schemas.microsoft.com/office/drawing/2014/main" id="{79E0737C-DE38-4EF4-AF83-FDD4F27C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0" y="1336430"/>
            <a:ext cx="11111695" cy="55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1D8B24-4194-40FC-8078-7B3D4BC4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7" y="544011"/>
            <a:ext cx="11111696" cy="1678328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solidFill>
                  <a:schemeClr val="accent3"/>
                </a:solidFill>
                <a:latin typeface="Agency FB" panose="020B0503020202020204" pitchFamily="34" charset="0"/>
              </a:rPr>
              <a:t>NOS VEMOS LA PROXIMA SEMANA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BF34B5A-BAA2-4B76-8EDD-881C18F7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5221706"/>
            <a:ext cx="9613861" cy="163629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sz="5400" dirty="0">
                <a:solidFill>
                  <a:srgbClr val="002060"/>
                </a:solidFill>
                <a:latin typeface="Agency FB" panose="020B0503020202020204" pitchFamily="34" charset="0"/>
              </a:rPr>
              <a:t>  SIGAN REALIZANDO EJERCICIO EN CASA</a:t>
            </a:r>
          </a:p>
          <a:p>
            <a:pPr marL="0" indent="0" algn="ctr">
              <a:buNone/>
            </a:pPr>
            <a:r>
              <a:rPr lang="es-MX" sz="7200" dirty="0">
                <a:solidFill>
                  <a:srgbClr val="002060"/>
                </a:solidFill>
                <a:latin typeface="Agency FB" panose="020B0503020202020204" pitchFamily="34" charset="0"/>
              </a:rPr>
              <a:t>   #MueveteEnCasaAlbatros</a:t>
            </a:r>
            <a:endParaRPr lang="es-MX" sz="54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4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70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Agency FB</vt:lpstr>
      <vt:lpstr>Arial</vt:lpstr>
      <vt:lpstr>Bahnschrift Light SemiCondensed</vt:lpstr>
      <vt:lpstr>Century Gothic</vt:lpstr>
      <vt:lpstr>Wingdings 3</vt:lpstr>
      <vt:lpstr>Ion</vt:lpstr>
      <vt:lpstr>EDUCACIÓN FÍSICA  II SECUNDARIA</vt:lpstr>
      <vt:lpstr>PRESENTACIÓN DE LAS ACTIVIDADES</vt:lpstr>
      <vt:lpstr>RUTINA</vt:lpstr>
      <vt:lpstr>NOS VEMOS LA PROXIMA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FISICA  I SECUNDARIA</dc:title>
  <dc:creator>527831045743</dc:creator>
  <cp:lastModifiedBy>527831045743</cp:lastModifiedBy>
  <cp:revision>10</cp:revision>
  <dcterms:created xsi:type="dcterms:W3CDTF">2020-08-26T05:04:49Z</dcterms:created>
  <dcterms:modified xsi:type="dcterms:W3CDTF">2021-09-11T18:58:02Z</dcterms:modified>
</cp:coreProperties>
</file>