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98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836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8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36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738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72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85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0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2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9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6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31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4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79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1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468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41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054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99D7-6263-46DF-851A-2E01ED16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9" y="395110"/>
            <a:ext cx="9664503" cy="20342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EDUCACIÓN FÍSICA </a:t>
            </a:r>
            <a:b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</a:br>
            <a:r>
              <a:rPr lang="es-MX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I SECUNDARIA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30F18-C83B-4170-9EBA-8140A1B7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156" y="3602038"/>
            <a:ext cx="5796202" cy="1726318"/>
          </a:xfrm>
        </p:spPr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RUTINA </a:t>
            </a:r>
          </a:p>
        </p:txBody>
      </p:sp>
    </p:spTree>
    <p:extLst>
      <p:ext uri="{BB962C8B-B14F-4D97-AF65-F5344CB8AC3E}">
        <p14:creationId xmlns:p14="http://schemas.microsoft.com/office/powerpoint/2010/main" val="25673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099C5-1835-4190-B915-4BF39F27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3"/>
                </a:solidFill>
              </a:rPr>
              <a:t>PRESENTACIÓN DE LAS ACTIVIDADES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81CE549-9828-4531-978A-2F15F7B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94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gency FB" panose="020B0503020202020204" pitchFamily="34" charset="0"/>
              </a:rPr>
              <a:t>EJERCICIOS CON MUSICA</a:t>
            </a:r>
          </a:p>
          <a:p>
            <a:pPr algn="ctr"/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ANOTACIONES EN LA LIBRETA</a:t>
            </a:r>
          </a:p>
          <a:p>
            <a:pPr marL="0" indent="0" algn="ctr">
              <a:buNone/>
            </a:pPr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COMO SE SINTIERON AL TRABAJAR</a:t>
            </a:r>
          </a:p>
        </p:txBody>
      </p:sp>
    </p:spTree>
    <p:extLst>
      <p:ext uri="{BB962C8B-B14F-4D97-AF65-F5344CB8AC3E}">
        <p14:creationId xmlns:p14="http://schemas.microsoft.com/office/powerpoint/2010/main" val="38401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EB15B-3DC3-44C9-A8E3-135F12E8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dirty="0">
                <a:solidFill>
                  <a:schemeClr val="accent3"/>
                </a:solidFill>
              </a:rPr>
              <a:t>RUTINA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3C4F9-254B-44B6-A66F-9C52EE87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3717"/>
            <a:ext cx="8946541" cy="4644682"/>
          </a:xfrm>
        </p:spPr>
        <p:txBody>
          <a:bodyPr>
            <a:noAutofit/>
          </a:bodyPr>
          <a:lstStyle/>
          <a:p>
            <a:r>
              <a:rPr lang="es-MX" sz="3200" dirty="0"/>
              <a:t>1.- SKIPING (LEVANTAR RODILLAS)</a:t>
            </a:r>
          </a:p>
          <a:p>
            <a:endParaRPr lang="es-MX" sz="3200" dirty="0"/>
          </a:p>
          <a:p>
            <a:r>
              <a:rPr lang="es-MX" sz="3200" dirty="0"/>
              <a:t>2.- TIJERAS (ABRIR Y CERRAR PIERNAS)</a:t>
            </a:r>
          </a:p>
          <a:p>
            <a:endParaRPr lang="es-MX" sz="3200" dirty="0"/>
          </a:p>
          <a:p>
            <a:r>
              <a:rPr lang="es-MX" sz="3200" dirty="0"/>
              <a:t>3.- ESCALADORA (POSICION </a:t>
            </a:r>
            <a:r>
              <a:rPr lang="es-MX" sz="3200"/>
              <a:t>DE LAGARTIJAS</a:t>
            </a:r>
            <a:r>
              <a:rPr lang="es-MX" sz="3200" dirty="0"/>
              <a:t>, CAMBIAR DE PIERNA)</a:t>
            </a:r>
          </a:p>
          <a:p>
            <a:endParaRPr lang="es-MX" sz="3200" dirty="0"/>
          </a:p>
          <a:p>
            <a:r>
              <a:rPr lang="es-MX" sz="3200" dirty="0"/>
              <a:t>4.- SENTADILLAS</a:t>
            </a:r>
          </a:p>
        </p:txBody>
      </p:sp>
    </p:spTree>
    <p:extLst>
      <p:ext uri="{BB962C8B-B14F-4D97-AF65-F5344CB8AC3E}">
        <p14:creationId xmlns:p14="http://schemas.microsoft.com/office/powerpoint/2010/main" val="267129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utrición, actividad física y buena salud mental, esenciales en desarrollo  de niñas y niños durante pandemia">
            <a:extLst>
              <a:ext uri="{FF2B5EF4-FFF2-40B4-BE49-F238E27FC236}">
                <a16:creationId xmlns:a16="http://schemas.microsoft.com/office/drawing/2014/main" id="{1E9A6187-131F-4F74-B4D4-6B20C4B8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2" y="1336431"/>
            <a:ext cx="11111695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D8B24-4194-40FC-8078-7B3D4BC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544011"/>
            <a:ext cx="11111696" cy="1678328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accent3"/>
                </a:solidFill>
                <a:latin typeface="Agency FB" panose="020B0503020202020204" pitchFamily="34" charset="0"/>
              </a:rPr>
              <a:t>NOS VEMOS LA PROXIMA SEMANA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F34B5A-BAA2-4B76-8EDD-881C18F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221706"/>
            <a:ext cx="9613861" cy="16362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  <a:latin typeface="Agency FB" panose="020B0503020202020204" pitchFamily="34" charset="0"/>
              </a:rPr>
              <a:t>  SIGAN REALIZANDO EJERCICIO EN CASA</a:t>
            </a:r>
          </a:p>
          <a:p>
            <a:pPr marL="0" indent="0" algn="ctr">
              <a:buNone/>
            </a:pPr>
            <a:r>
              <a:rPr lang="es-MX" sz="7200" dirty="0">
                <a:solidFill>
                  <a:srgbClr val="002060"/>
                </a:solidFill>
                <a:latin typeface="Agency FB" panose="020B0503020202020204" pitchFamily="34" charset="0"/>
              </a:rPr>
              <a:t>   #MueveteEnCasaAlbatros</a:t>
            </a:r>
            <a:endParaRPr lang="es-MX" sz="54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68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Agency FB</vt:lpstr>
      <vt:lpstr>Arial</vt:lpstr>
      <vt:lpstr>Bahnschrift Light SemiCondensed</vt:lpstr>
      <vt:lpstr>Century Gothic</vt:lpstr>
      <vt:lpstr>Wingdings 3</vt:lpstr>
      <vt:lpstr>Ion</vt:lpstr>
      <vt:lpstr>EDUCACIÓN FÍSICA  I SECUNDARIA</vt:lpstr>
      <vt:lpstr>PRESENTACIÓN DE LAS ACTIVIDADES</vt:lpstr>
      <vt:lpstr>RUTINA</vt:lpstr>
      <vt:lpstr>NOS VEMOS LA PROXIMA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 I SECUNDARIA</dc:title>
  <dc:creator>527831045743</dc:creator>
  <cp:lastModifiedBy>527831045743</cp:lastModifiedBy>
  <cp:revision>11</cp:revision>
  <dcterms:created xsi:type="dcterms:W3CDTF">2020-08-26T05:04:49Z</dcterms:created>
  <dcterms:modified xsi:type="dcterms:W3CDTF">2021-09-11T18:58:05Z</dcterms:modified>
</cp:coreProperties>
</file>