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IdfWr8fr3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1191" y="578086"/>
            <a:ext cx="10993549" cy="1475013"/>
          </a:xfrm>
        </p:spPr>
        <p:txBody>
          <a:bodyPr/>
          <a:lstStyle/>
          <a:p>
            <a:r>
              <a:rPr lang="es-MX" dirty="0" smtClean="0"/>
              <a:t>CAMBIOS EN LA ADOLESCENCIA Y EJERCICIO DE LA SEXUALIDAD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191" y="2053099"/>
            <a:ext cx="10993546" cy="590321"/>
          </a:xfrm>
        </p:spPr>
        <p:txBody>
          <a:bodyPr/>
          <a:lstStyle/>
          <a:p>
            <a:r>
              <a:rPr lang="es-MX" dirty="0" smtClean="0"/>
              <a:t>COMPRENDE LOS CAMBIOS FISICOS Y EMOCIONALES QUE EXERIMENTAN EN LA ADOLESCENCIA Y VALORA LAS IMPLICACIONES PERSONALES QUE TRAE CONSIGO EL EJERCICIO TEMPRANO DE SU SEXUALIDAD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08" y="2776673"/>
            <a:ext cx="4396361" cy="330215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984125" y="3195103"/>
            <a:ext cx="659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* </a:t>
            </a:r>
            <a:r>
              <a:rPr lang="es-MX" dirty="0" smtClean="0">
                <a:solidFill>
                  <a:schemeClr val="bg1"/>
                </a:solidFill>
              </a:rPr>
              <a:t>SEGÚN LA ORGANIZACIÓN MUNDIAL DE LA SALUD (OMS) LA ADOLESCENCIA SE PRODUCE ENTRE LOS 10 Y 19 AÑOS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083786" y="4146997"/>
            <a:ext cx="6490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SE DIVE EN DOS PARTES: LA ADOLESCENCIA TEMPRANA O PUBERTAD( 10-15 AÑOS)  Y LA ADOLESCENCIA TARDIA ( SE PROLONGA HASTA LOS 19 AÑOS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9" name="Rectángulo 8">
            <a:hlinkClick r:id="" action="ppaction://hlinkshowjump?jump=firstslide"/>
          </p:cNvPr>
          <p:cNvSpPr/>
          <p:nvPr/>
        </p:nvSpPr>
        <p:spPr>
          <a:xfrm>
            <a:off x="5545221" y="5381290"/>
            <a:ext cx="4630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hlinkClick r:id="rId3"/>
              </a:rPr>
              <a:t>https://www.youtube.com/watch?v=cIdfWr8fr3I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70676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6127" t="18576" r="31233" b="18858"/>
          <a:stretch/>
        </p:blipFill>
        <p:spPr>
          <a:xfrm>
            <a:off x="978794" y="1004552"/>
            <a:ext cx="9793010" cy="549927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081826" y="1171977"/>
            <a:ext cx="2305318" cy="2962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2468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6231" t="16804" r="29846" b="18549"/>
          <a:stretch/>
        </p:blipFill>
        <p:spPr>
          <a:xfrm>
            <a:off x="1322364" y="872196"/>
            <a:ext cx="10100602" cy="543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56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CAMBIOS ANATOMICOS Y FISIOLOGICOS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51" y="2056327"/>
            <a:ext cx="3819525" cy="44196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955441" y="2202287"/>
            <a:ext cx="1558344" cy="4273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/>
          <p:cNvSpPr txBox="1"/>
          <p:nvPr/>
        </p:nvSpPr>
        <p:spPr>
          <a:xfrm>
            <a:off x="5877997" y="2717442"/>
            <a:ext cx="4605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ANATOMICO : SE REFIERE A LA FORMA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5898523" y="3441929"/>
            <a:ext cx="4584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FISIOLOGICO: FUNCION DEL ORGANISMO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5898523" y="4816699"/>
            <a:ext cx="4185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EJERCICIO DE LA PAG. 17  TABLA #1 Y #2  INCISO A Y B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73010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6021" t="17449" r="30176" b="18670"/>
          <a:stretch/>
        </p:blipFill>
        <p:spPr>
          <a:xfrm>
            <a:off x="1751527" y="1983347"/>
            <a:ext cx="7778839" cy="437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1681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TM03457464[[fn=Dividendo]]</Template>
  <TotalTime>71</TotalTime>
  <Words>116</Words>
  <Application>Microsoft Office PowerPoint</Application>
  <PresentationFormat>Panorámica</PresentationFormat>
  <Paragraphs>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Gill Sans MT</vt:lpstr>
      <vt:lpstr>Wingdings 2</vt:lpstr>
      <vt:lpstr>Dividendo</vt:lpstr>
      <vt:lpstr>CAMBIOS EN LA ADOLESCENCIA Y EJERCICIO DE LA SEXUALIDAD</vt:lpstr>
      <vt:lpstr>Presentación de PowerPoint</vt:lpstr>
      <vt:lpstr>Presentación de PowerPoint</vt:lpstr>
      <vt:lpstr>CAMBIOS ANATOMICOS Y FISIOLOGICOS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CAMBIOS EN LA ADOLESCENCIA Y EJERCICIO DE LA SEXUALIDAD</dc:title>
  <dc:creator>barbara isabel de la luz martinez</dc:creator>
  <cp:lastModifiedBy>barbara isabel de la luz martinez</cp:lastModifiedBy>
  <cp:revision>6</cp:revision>
  <dcterms:created xsi:type="dcterms:W3CDTF">2021-09-11T00:44:47Z</dcterms:created>
  <dcterms:modified xsi:type="dcterms:W3CDTF">2021-09-11T01:56:26Z</dcterms:modified>
</cp:coreProperties>
</file>