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5" r:id="rId2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Guadalupe Lara Lopez" initials="MGLL" lastIdx="5" clrIdx="0">
    <p:extLst>
      <p:ext uri="{19B8F6BF-5375-455C-9EA6-DF929625EA0E}">
        <p15:presenceInfo xmlns:p15="http://schemas.microsoft.com/office/powerpoint/2012/main" userId="d9ccaa63e3f11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BD3E"/>
    <a:srgbClr val="32DA8A"/>
    <a:srgbClr val="990099"/>
    <a:srgbClr val="E4E905"/>
    <a:srgbClr val="800080"/>
    <a:srgbClr val="E4E923"/>
    <a:srgbClr val="F4FA12"/>
    <a:srgbClr val="DFE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5768A-E2B9-4AD5-A736-39929EC102A4}" v="1363" dt="2020-09-07T16:12:43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3" d="100"/>
          <a:sy n="83" d="100"/>
        </p:scale>
        <p:origin x="14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Guadalupe Lara Lopez" userId="d9ccaa63e3f117d9" providerId="LiveId" clId="{F595768A-E2B9-4AD5-A736-39929EC102A4}"/>
    <pc:docChg chg="undo custSel addSld delSld modSld sldOrd modNotesMaster">
      <pc:chgData name="Maria Guadalupe Lara Lopez" userId="d9ccaa63e3f117d9" providerId="LiveId" clId="{F595768A-E2B9-4AD5-A736-39929EC102A4}" dt="2020-09-07T16:12:43.336" v="5443"/>
      <pc:docMkLst>
        <pc:docMk/>
      </pc:docMkLst>
      <pc:sldChg chg="modSp mod">
        <pc:chgData name="Maria Guadalupe Lara Lopez" userId="d9ccaa63e3f117d9" providerId="LiveId" clId="{F595768A-E2B9-4AD5-A736-39929EC102A4}" dt="2020-08-09T21:41:31.352" v="2281" actId="207"/>
        <pc:sldMkLst>
          <pc:docMk/>
          <pc:sldMk cId="0" sldId="256"/>
        </pc:sldMkLst>
        <pc:spChg chg="mod">
          <ac:chgData name="Maria Guadalupe Lara Lopez" userId="d9ccaa63e3f117d9" providerId="LiveId" clId="{F595768A-E2B9-4AD5-A736-39929EC102A4}" dt="2020-08-09T21:39:07.990" v="2272" actId="1076"/>
          <ac:spMkLst>
            <pc:docMk/>
            <pc:sldMk cId="0" sldId="256"/>
            <ac:spMk id="2" creationId="{8F89D3C4-6370-4989-9CA3-95BBCBF88824}"/>
          </ac:spMkLst>
        </pc:spChg>
        <pc:spChg chg="mod">
          <ac:chgData name="Maria Guadalupe Lara Lopez" userId="d9ccaa63e3f117d9" providerId="LiveId" clId="{F595768A-E2B9-4AD5-A736-39929EC102A4}" dt="2020-08-09T21:41:31.352" v="2281" actId="207"/>
          <ac:spMkLst>
            <pc:docMk/>
            <pc:sldMk cId="0" sldId="256"/>
            <ac:spMk id="46" creationId="{00000000-0000-0000-0000-000000000000}"/>
          </ac:spMkLst>
        </pc:spChg>
      </pc:sldChg>
      <pc:sldChg chg="del">
        <pc:chgData name="Maria Guadalupe Lara Lopez" userId="d9ccaa63e3f117d9" providerId="LiveId" clId="{F595768A-E2B9-4AD5-A736-39929EC102A4}" dt="2020-08-09T21:21:20.476" v="2145" actId="2696"/>
        <pc:sldMkLst>
          <pc:docMk/>
          <pc:sldMk cId="0" sldId="263"/>
        </pc:sldMkLst>
      </pc:sldChg>
      <pc:sldChg chg="del">
        <pc:chgData name="Maria Guadalupe Lara Lopez" userId="d9ccaa63e3f117d9" providerId="LiveId" clId="{F595768A-E2B9-4AD5-A736-39929EC102A4}" dt="2020-08-09T21:21:21.315" v="2146" actId="2696"/>
        <pc:sldMkLst>
          <pc:docMk/>
          <pc:sldMk cId="0" sldId="264"/>
        </pc:sldMkLst>
      </pc:sldChg>
      <pc:sldChg chg="del">
        <pc:chgData name="Maria Guadalupe Lara Lopez" userId="d9ccaa63e3f117d9" providerId="LiveId" clId="{F595768A-E2B9-4AD5-A736-39929EC102A4}" dt="2020-08-09T21:21:22.120" v="2147" actId="2696"/>
        <pc:sldMkLst>
          <pc:docMk/>
          <pc:sldMk cId="0" sldId="265"/>
        </pc:sldMkLst>
      </pc:sldChg>
      <pc:sldChg chg="del">
        <pc:chgData name="Maria Guadalupe Lara Lopez" userId="d9ccaa63e3f117d9" providerId="LiveId" clId="{F595768A-E2B9-4AD5-A736-39929EC102A4}" dt="2020-08-09T21:21:22.761" v="2148" actId="2696"/>
        <pc:sldMkLst>
          <pc:docMk/>
          <pc:sldMk cId="0" sldId="266"/>
        </pc:sldMkLst>
      </pc:sldChg>
      <pc:sldChg chg="del">
        <pc:chgData name="Maria Guadalupe Lara Lopez" userId="d9ccaa63e3f117d9" providerId="LiveId" clId="{F595768A-E2B9-4AD5-A736-39929EC102A4}" dt="2020-08-09T21:21:23.680" v="2149" actId="2696"/>
        <pc:sldMkLst>
          <pc:docMk/>
          <pc:sldMk cId="0" sldId="267"/>
        </pc:sldMkLst>
      </pc:sldChg>
      <pc:sldChg chg="del">
        <pc:chgData name="Maria Guadalupe Lara Lopez" userId="d9ccaa63e3f117d9" providerId="LiveId" clId="{F595768A-E2B9-4AD5-A736-39929EC102A4}" dt="2020-08-09T21:21:24.417" v="2150" actId="2696"/>
        <pc:sldMkLst>
          <pc:docMk/>
          <pc:sldMk cId="0" sldId="268"/>
        </pc:sldMkLst>
      </pc:sldChg>
      <pc:sldChg chg="del">
        <pc:chgData name="Maria Guadalupe Lara Lopez" userId="d9ccaa63e3f117d9" providerId="LiveId" clId="{F595768A-E2B9-4AD5-A736-39929EC102A4}" dt="2020-08-09T21:21:25.439" v="2151" actId="2696"/>
        <pc:sldMkLst>
          <pc:docMk/>
          <pc:sldMk cId="0" sldId="269"/>
        </pc:sldMkLst>
      </pc:sldChg>
      <pc:sldChg chg="del">
        <pc:chgData name="Maria Guadalupe Lara Lopez" userId="d9ccaa63e3f117d9" providerId="LiveId" clId="{F595768A-E2B9-4AD5-A736-39929EC102A4}" dt="2020-08-09T21:21:27.761" v="2152" actId="2696"/>
        <pc:sldMkLst>
          <pc:docMk/>
          <pc:sldMk cId="0" sldId="270"/>
        </pc:sldMkLst>
      </pc:sldChg>
      <pc:sldChg chg="addSp delSp modSp mod ord modAnim">
        <pc:chgData name="Maria Guadalupe Lara Lopez" userId="d9ccaa63e3f117d9" providerId="LiveId" clId="{F595768A-E2B9-4AD5-A736-39929EC102A4}" dt="2020-08-09T23:03:52.742" v="3108"/>
        <pc:sldMkLst>
          <pc:docMk/>
          <pc:sldMk cId="0" sldId="272"/>
        </pc:sldMkLst>
        <pc:spChg chg="add del">
          <ac:chgData name="Maria Guadalupe Lara Lopez" userId="d9ccaa63e3f117d9" providerId="LiveId" clId="{F595768A-E2B9-4AD5-A736-39929EC102A4}" dt="2020-08-09T21:34:09.788" v="2235" actId="478"/>
          <ac:spMkLst>
            <pc:docMk/>
            <pc:sldMk cId="0" sldId="272"/>
            <ac:spMk id="2" creationId="{AD753E69-BBA3-4F94-88DD-9BE7DF0358AD}"/>
          </ac:spMkLst>
        </pc:spChg>
        <pc:spChg chg="add mod">
          <ac:chgData name="Maria Guadalupe Lara Lopez" userId="d9ccaa63e3f117d9" providerId="LiveId" clId="{F595768A-E2B9-4AD5-A736-39929EC102A4}" dt="2020-08-09T02:17:37.312" v="49" actId="14100"/>
          <ac:spMkLst>
            <pc:docMk/>
            <pc:sldMk cId="0" sldId="272"/>
            <ac:spMk id="3" creationId="{6DE38AA9-979C-4124-BC64-FA138600FF9E}"/>
          </ac:spMkLst>
        </pc:spChg>
        <pc:spChg chg="del mod">
          <ac:chgData name="Maria Guadalupe Lara Lopez" userId="d9ccaa63e3f117d9" providerId="LiveId" clId="{F595768A-E2B9-4AD5-A736-39929EC102A4}" dt="2020-08-09T21:36:59.268" v="2266" actId="478"/>
          <ac:spMkLst>
            <pc:docMk/>
            <pc:sldMk cId="0" sldId="272"/>
            <ac:spMk id="20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22:17:57.861" v="2683" actId="122"/>
          <ac:spMkLst>
            <pc:docMk/>
            <pc:sldMk cId="0" sldId="272"/>
            <ac:spMk id="35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21:35:55.086" v="2261" actId="1035"/>
          <ac:spMkLst>
            <pc:docMk/>
            <pc:sldMk cId="0" sldId="272"/>
            <ac:spMk id="44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02:19:42.370" v="52" actId="207"/>
          <ac:spMkLst>
            <pc:docMk/>
            <pc:sldMk cId="0" sldId="272"/>
            <ac:spMk id="45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02:19:38.782" v="51" actId="207"/>
          <ac:spMkLst>
            <pc:docMk/>
            <pc:sldMk cId="0" sldId="272"/>
            <ac:spMk id="46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21:36:24.930" v="2265" actId="1036"/>
          <ac:spMkLst>
            <pc:docMk/>
            <pc:sldMk cId="0" sldId="272"/>
            <ac:spMk id="65" creationId="{00000000-0000-0000-0000-000000000000}"/>
          </ac:spMkLst>
        </pc:spChg>
        <pc:picChg chg="mod">
          <ac:chgData name="Maria Guadalupe Lara Lopez" userId="d9ccaa63e3f117d9" providerId="LiveId" clId="{F595768A-E2B9-4AD5-A736-39929EC102A4}" dt="2020-08-09T02:15:45.459" v="46" actId="208"/>
          <ac:picMkLst>
            <pc:docMk/>
            <pc:sldMk cId="0" sldId="272"/>
            <ac:picMk id="17410" creationId="{00000000-0000-0000-0000-000000000000}"/>
          </ac:picMkLst>
        </pc:picChg>
      </pc:sldChg>
      <pc:sldChg chg="modSp del mod">
        <pc:chgData name="Maria Guadalupe Lara Lopez" userId="d9ccaa63e3f117d9" providerId="LiveId" clId="{F595768A-E2B9-4AD5-A736-39929EC102A4}" dt="2020-08-09T21:21:19.639" v="2144" actId="2696"/>
        <pc:sldMkLst>
          <pc:docMk/>
          <pc:sldMk cId="0" sldId="273"/>
        </pc:sldMkLst>
        <pc:picChg chg="mod">
          <ac:chgData name="Maria Guadalupe Lara Lopez" userId="d9ccaa63e3f117d9" providerId="LiveId" clId="{F595768A-E2B9-4AD5-A736-39929EC102A4}" dt="2020-08-09T17:02:25.114" v="952" actId="1076"/>
          <ac:picMkLst>
            <pc:docMk/>
            <pc:sldMk cId="0" sldId="273"/>
            <ac:picMk id="2051" creationId="{00000000-0000-0000-0000-000000000000}"/>
          </ac:picMkLst>
        </pc:picChg>
      </pc:sldChg>
      <pc:sldChg chg="del">
        <pc:chgData name="Maria Guadalupe Lara Lopez" userId="d9ccaa63e3f117d9" providerId="LiveId" clId="{F595768A-E2B9-4AD5-A736-39929EC102A4}" dt="2020-08-09T21:20:47.005" v="2139" actId="2696"/>
        <pc:sldMkLst>
          <pc:docMk/>
          <pc:sldMk cId="0" sldId="274"/>
        </pc:sldMkLst>
      </pc:sldChg>
      <pc:sldChg chg="del">
        <pc:chgData name="Maria Guadalupe Lara Lopez" userId="d9ccaa63e3f117d9" providerId="LiveId" clId="{F595768A-E2B9-4AD5-A736-39929EC102A4}" dt="2020-08-09T21:20:46.155" v="2138" actId="2696"/>
        <pc:sldMkLst>
          <pc:docMk/>
          <pc:sldMk cId="0" sldId="275"/>
        </pc:sldMkLst>
      </pc:sldChg>
      <pc:sldChg chg="del">
        <pc:chgData name="Maria Guadalupe Lara Lopez" userId="d9ccaa63e3f117d9" providerId="LiveId" clId="{F595768A-E2B9-4AD5-A736-39929EC102A4}" dt="2020-08-09T21:20:49.141" v="2141" actId="2696"/>
        <pc:sldMkLst>
          <pc:docMk/>
          <pc:sldMk cId="0" sldId="276"/>
        </pc:sldMkLst>
      </pc:sldChg>
      <pc:sldChg chg="addSp delSp modSp del mod ord addAnim delAnim">
        <pc:chgData name="Maria Guadalupe Lara Lopez" userId="d9ccaa63e3f117d9" providerId="LiveId" clId="{F595768A-E2B9-4AD5-A736-39929EC102A4}" dt="2020-08-09T22:13:59.025" v="2672" actId="2696"/>
        <pc:sldMkLst>
          <pc:docMk/>
          <pc:sldMk cId="0" sldId="277"/>
        </pc:sldMkLst>
        <pc:spChg chg="mod">
          <ac:chgData name="Maria Guadalupe Lara Lopez" userId="d9ccaa63e3f117d9" providerId="LiveId" clId="{F595768A-E2B9-4AD5-A736-39929EC102A4}" dt="2020-08-09T18:56:32.983" v="1701" actId="20577"/>
          <ac:spMkLst>
            <pc:docMk/>
            <pc:sldMk cId="0" sldId="277"/>
            <ac:spMk id="2" creationId="{00000000-0000-0000-0000-000000000000}"/>
          </ac:spMkLst>
        </pc:spChg>
        <pc:spChg chg="add">
          <ac:chgData name="Maria Guadalupe Lara Lopez" userId="d9ccaa63e3f117d9" providerId="LiveId" clId="{F595768A-E2B9-4AD5-A736-39929EC102A4}" dt="2020-08-09T18:23:04.114" v="1193" actId="22"/>
          <ac:spMkLst>
            <pc:docMk/>
            <pc:sldMk cId="0" sldId="277"/>
            <ac:spMk id="3" creationId="{B3AC0B2D-715B-4F9B-AB12-4E9B4C32FBFC}"/>
          </ac:spMkLst>
        </pc:spChg>
        <pc:spChg chg="del mod">
          <ac:chgData name="Maria Guadalupe Lara Lopez" userId="d9ccaa63e3f117d9" providerId="LiveId" clId="{F595768A-E2B9-4AD5-A736-39929EC102A4}" dt="2020-08-09T18:31:04.573" v="1204" actId="478"/>
          <ac:spMkLst>
            <pc:docMk/>
            <pc:sldMk cId="0" sldId="277"/>
            <ac:spMk id="9" creationId="{00000000-0000-0000-0000-000000000000}"/>
          </ac:spMkLst>
        </pc:spChg>
        <pc:spChg chg="add mod">
          <ac:chgData name="Maria Guadalupe Lara Lopez" userId="d9ccaa63e3f117d9" providerId="LiveId" clId="{F595768A-E2B9-4AD5-A736-39929EC102A4}" dt="2020-08-09T18:36:20.327" v="1253" actId="113"/>
          <ac:spMkLst>
            <pc:docMk/>
            <pc:sldMk cId="0" sldId="277"/>
            <ac:spMk id="19" creationId="{B32E4AFD-374A-4728-BA2F-0434EF282D66}"/>
          </ac:spMkLst>
        </pc:spChg>
        <pc:spChg chg="mod">
          <ac:chgData name="Maria Guadalupe Lara Lopez" userId="d9ccaa63e3f117d9" providerId="LiveId" clId="{F595768A-E2B9-4AD5-A736-39929EC102A4}" dt="2020-08-09T18:36:32.283" v="1255" actId="404"/>
          <ac:spMkLst>
            <pc:docMk/>
            <pc:sldMk cId="0" sldId="277"/>
            <ac:spMk id="29" creationId="{00000000-0000-0000-0000-000000000000}"/>
          </ac:spMkLst>
        </pc:spChg>
        <pc:graphicFrameChg chg="modGraphic">
          <ac:chgData name="Maria Guadalupe Lara Lopez" userId="d9ccaa63e3f117d9" providerId="LiveId" clId="{F595768A-E2B9-4AD5-A736-39929EC102A4}" dt="2020-08-09T18:36:59.783" v="1257" actId="21"/>
          <ac:graphicFrameMkLst>
            <pc:docMk/>
            <pc:sldMk cId="0" sldId="277"/>
            <ac:graphicFrameMk id="4" creationId="{00000000-0000-0000-0000-000000000000}"/>
          </ac:graphicFrameMkLst>
        </pc:graphicFrameChg>
        <pc:picChg chg="add mod">
          <ac:chgData name="Maria Guadalupe Lara Lopez" userId="d9ccaa63e3f117d9" providerId="LiveId" clId="{F595768A-E2B9-4AD5-A736-39929EC102A4}" dt="2020-08-09T18:35:03.541" v="1227" actId="208"/>
          <ac:picMkLst>
            <pc:docMk/>
            <pc:sldMk cId="0" sldId="277"/>
            <ac:picMk id="10" creationId="{131302E2-18CB-4BB3-8220-650AAFAD3B92}"/>
          </ac:picMkLst>
        </pc:picChg>
        <pc:picChg chg="add mod">
          <ac:chgData name="Maria Guadalupe Lara Lopez" userId="d9ccaa63e3f117d9" providerId="LiveId" clId="{F595768A-E2B9-4AD5-A736-39929EC102A4}" dt="2020-08-09T18:32:25.254" v="1208" actId="1076"/>
          <ac:picMkLst>
            <pc:docMk/>
            <pc:sldMk cId="0" sldId="277"/>
            <ac:picMk id="18" creationId="{DA015303-0AAA-4E90-8BC9-09DF66E61733}"/>
          </ac:picMkLst>
        </pc:picChg>
        <pc:cxnChg chg="mod">
          <ac:chgData name="Maria Guadalupe Lara Lopez" userId="d9ccaa63e3f117d9" providerId="LiveId" clId="{F595768A-E2B9-4AD5-A736-39929EC102A4}" dt="2020-08-09T18:56:56.078" v="1702" actId="208"/>
          <ac:cxnSpMkLst>
            <pc:docMk/>
            <pc:sldMk cId="0" sldId="277"/>
            <ac:cxnSpMk id="11" creationId="{00000000-0000-0000-0000-000000000000}"/>
          </ac:cxnSpMkLst>
        </pc:cxnChg>
        <pc:cxnChg chg="mod">
          <ac:chgData name="Maria Guadalupe Lara Lopez" userId="d9ccaa63e3f117d9" providerId="LiveId" clId="{F595768A-E2B9-4AD5-A736-39929EC102A4}" dt="2020-08-09T18:56:58.642" v="1703" actId="208"/>
          <ac:cxnSpMkLst>
            <pc:docMk/>
            <pc:sldMk cId="0" sldId="277"/>
            <ac:cxnSpMk id="13" creationId="{00000000-0000-0000-0000-000000000000}"/>
          </ac:cxnSpMkLst>
        </pc:cxnChg>
        <pc:cxnChg chg="mod">
          <ac:chgData name="Maria Guadalupe Lara Lopez" userId="d9ccaa63e3f117d9" providerId="LiveId" clId="{F595768A-E2B9-4AD5-A736-39929EC102A4}" dt="2020-08-09T18:57:02.132" v="1704" actId="208"/>
          <ac:cxnSpMkLst>
            <pc:docMk/>
            <pc:sldMk cId="0" sldId="277"/>
            <ac:cxnSpMk id="17" creationId="{00000000-0000-0000-0000-000000000000}"/>
          </ac:cxnSpMkLst>
        </pc:cxnChg>
      </pc:sldChg>
      <pc:sldChg chg="del">
        <pc:chgData name="Maria Guadalupe Lara Lopez" userId="d9ccaa63e3f117d9" providerId="LiveId" clId="{F595768A-E2B9-4AD5-A736-39929EC102A4}" dt="2020-08-09T21:20:41.653" v="2136" actId="2696"/>
        <pc:sldMkLst>
          <pc:docMk/>
          <pc:sldMk cId="0" sldId="278"/>
        </pc:sldMkLst>
      </pc:sldChg>
      <pc:sldChg chg="del">
        <pc:chgData name="Maria Guadalupe Lara Lopez" userId="d9ccaa63e3f117d9" providerId="LiveId" clId="{F595768A-E2B9-4AD5-A736-39929EC102A4}" dt="2020-08-09T21:20:49.963" v="2142" actId="2696"/>
        <pc:sldMkLst>
          <pc:docMk/>
          <pc:sldMk cId="0" sldId="279"/>
        </pc:sldMkLst>
      </pc:sldChg>
      <pc:sldChg chg="del">
        <pc:chgData name="Maria Guadalupe Lara Lopez" userId="d9ccaa63e3f117d9" providerId="LiveId" clId="{F595768A-E2B9-4AD5-A736-39929EC102A4}" dt="2020-08-09T21:20:50.582" v="2143" actId="2696"/>
        <pc:sldMkLst>
          <pc:docMk/>
          <pc:sldMk cId="0" sldId="280"/>
        </pc:sldMkLst>
      </pc:sldChg>
      <pc:sldChg chg="del">
        <pc:chgData name="Maria Guadalupe Lara Lopez" userId="d9ccaa63e3f117d9" providerId="LiveId" clId="{F595768A-E2B9-4AD5-A736-39929EC102A4}" dt="2020-08-09T21:20:48.405" v="2140" actId="2696"/>
        <pc:sldMkLst>
          <pc:docMk/>
          <pc:sldMk cId="0" sldId="281"/>
        </pc:sldMkLst>
      </pc:sldChg>
      <pc:sldChg chg="del">
        <pc:chgData name="Maria Guadalupe Lara Lopez" userId="d9ccaa63e3f117d9" providerId="LiveId" clId="{F595768A-E2B9-4AD5-A736-39929EC102A4}" dt="2020-08-09T21:20:39.561" v="2135" actId="2696"/>
        <pc:sldMkLst>
          <pc:docMk/>
          <pc:sldMk cId="0" sldId="282"/>
        </pc:sldMkLst>
      </pc:sldChg>
      <pc:sldChg chg="addSp modSp mod ord modAnim">
        <pc:chgData name="Maria Guadalupe Lara Lopez" userId="d9ccaa63e3f117d9" providerId="LiveId" clId="{F595768A-E2B9-4AD5-A736-39929EC102A4}" dt="2020-08-13T02:27:16.625" v="5370"/>
        <pc:sldMkLst>
          <pc:docMk/>
          <pc:sldMk cId="0" sldId="284"/>
        </pc:sldMkLst>
        <pc:spChg chg="add">
          <ac:chgData name="Maria Guadalupe Lara Lopez" userId="d9ccaa63e3f117d9" providerId="LiveId" clId="{F595768A-E2B9-4AD5-A736-39929EC102A4}" dt="2020-08-09T03:09:57.838" v="442" actId="22"/>
          <ac:spMkLst>
            <pc:docMk/>
            <pc:sldMk cId="0" sldId="284"/>
            <ac:spMk id="2" creationId="{B1F1E686-A855-403E-A1AE-B1157322AE32}"/>
          </ac:spMkLst>
        </pc:spChg>
        <pc:spChg chg="mod">
          <ac:chgData name="Maria Guadalupe Lara Lopez" userId="d9ccaa63e3f117d9" providerId="LiveId" clId="{F595768A-E2B9-4AD5-A736-39929EC102A4}" dt="2020-08-13T02:27:16.625" v="5370"/>
          <ac:spMkLst>
            <pc:docMk/>
            <pc:sldMk cId="0" sldId="284"/>
            <ac:spMk id="5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09T18:21:37.631" v="1190" actId="1036"/>
          <ac:spMkLst>
            <pc:docMk/>
            <pc:sldMk cId="0" sldId="284"/>
            <ac:spMk id="7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13T02:26:07.196" v="5366" actId="113"/>
          <ac:spMkLst>
            <pc:docMk/>
            <pc:sldMk cId="0" sldId="284"/>
            <ac:spMk id="9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13T02:26:04.178" v="5365" actId="113"/>
          <ac:spMkLst>
            <pc:docMk/>
            <pc:sldMk cId="0" sldId="284"/>
            <ac:spMk id="10" creationId="{00000000-0000-0000-0000-000000000000}"/>
          </ac:spMkLst>
        </pc:spChg>
        <pc:spChg chg="mod">
          <ac:chgData name="Maria Guadalupe Lara Lopez" userId="d9ccaa63e3f117d9" providerId="LiveId" clId="{F595768A-E2B9-4AD5-A736-39929EC102A4}" dt="2020-08-13T02:26:10.994" v="5367" actId="113"/>
          <ac:spMkLst>
            <pc:docMk/>
            <pc:sldMk cId="0" sldId="284"/>
            <ac:spMk id="11" creationId="{00000000-0000-0000-0000-000000000000}"/>
          </ac:spMkLst>
        </pc:spChg>
        <pc:picChg chg="mod">
          <ac:chgData name="Maria Guadalupe Lara Lopez" userId="d9ccaa63e3f117d9" providerId="LiveId" clId="{F595768A-E2B9-4AD5-A736-39929EC102A4}" dt="2020-08-09T03:25:49.076" v="724"/>
          <ac:picMkLst>
            <pc:docMk/>
            <pc:sldMk cId="0" sldId="284"/>
            <ac:picMk id="10242" creationId="{00000000-0000-0000-0000-000000000000}"/>
          </ac:picMkLst>
        </pc:picChg>
        <pc:picChg chg="mod">
          <ac:chgData name="Maria Guadalupe Lara Lopez" userId="d9ccaa63e3f117d9" providerId="LiveId" clId="{F595768A-E2B9-4AD5-A736-39929EC102A4}" dt="2020-08-09T03:24:19.596" v="719"/>
          <ac:picMkLst>
            <pc:docMk/>
            <pc:sldMk cId="0" sldId="284"/>
            <ac:picMk id="10244" creationId="{00000000-0000-0000-0000-000000000000}"/>
          </ac:picMkLst>
        </pc:picChg>
        <pc:picChg chg="mod">
          <ac:chgData name="Maria Guadalupe Lara Lopez" userId="d9ccaa63e3f117d9" providerId="LiveId" clId="{F595768A-E2B9-4AD5-A736-39929EC102A4}" dt="2020-08-11T23:52:23.652" v="3484" actId="14100"/>
          <ac:picMkLst>
            <pc:docMk/>
            <pc:sldMk cId="0" sldId="284"/>
            <ac:picMk id="10246" creationId="{00000000-0000-0000-0000-000000000000}"/>
          </ac:picMkLst>
        </pc:picChg>
      </pc:sldChg>
      <pc:sldChg chg="del">
        <pc:chgData name="Maria Guadalupe Lara Lopez" userId="d9ccaa63e3f117d9" providerId="LiveId" clId="{F595768A-E2B9-4AD5-A736-39929EC102A4}" dt="2020-08-09T21:20:45.119" v="2137" actId="2696"/>
        <pc:sldMkLst>
          <pc:docMk/>
          <pc:sldMk cId="0" sldId="285"/>
        </pc:sldMkLst>
      </pc:sldChg>
      <pc:sldChg chg="addSp delSp modSp mod modAnim delDesignElem">
        <pc:chgData name="Maria Guadalupe Lara Lopez" userId="d9ccaa63e3f117d9" providerId="LiveId" clId="{F595768A-E2B9-4AD5-A736-39929EC102A4}" dt="2020-08-13T01:24:53.573" v="5358"/>
        <pc:sldMkLst>
          <pc:docMk/>
          <pc:sldMk cId="2280261978" sldId="286"/>
        </pc:sldMkLst>
        <pc:spChg chg="mod">
          <ac:chgData name="Maria Guadalupe Lara Lopez" userId="d9ccaa63e3f117d9" providerId="LiveId" clId="{F595768A-E2B9-4AD5-A736-39929EC102A4}" dt="2020-08-12T21:46:03.228" v="5185" actId="207"/>
          <ac:spMkLst>
            <pc:docMk/>
            <pc:sldMk cId="2280261978" sldId="286"/>
            <ac:spMk id="6" creationId="{6B2D2FFA-7E40-4F57-B4E5-9B4B8EA29620}"/>
          </ac:spMkLst>
        </pc:spChg>
        <pc:spChg chg="mod">
          <ac:chgData name="Maria Guadalupe Lara Lopez" userId="d9ccaa63e3f117d9" providerId="LiveId" clId="{F595768A-E2B9-4AD5-A736-39929EC102A4}" dt="2020-08-12T21:46:15.297" v="5187" actId="207"/>
          <ac:spMkLst>
            <pc:docMk/>
            <pc:sldMk cId="2280261978" sldId="286"/>
            <ac:spMk id="7" creationId="{C010D8BA-A3D9-49C6-A45F-519D03C12535}"/>
          </ac:spMkLst>
        </pc:spChg>
        <pc:spChg chg="add del">
          <ac:chgData name="Maria Guadalupe Lara Lopez" userId="d9ccaa63e3f117d9" providerId="LiveId" clId="{F595768A-E2B9-4AD5-A736-39929EC102A4}" dt="2020-08-09T18:13:23.643" v="1025"/>
          <ac:spMkLst>
            <pc:docMk/>
            <pc:sldMk cId="2280261978" sldId="286"/>
            <ac:spMk id="10" creationId="{42A4FC2C-047E-45A5-965D-8E1E3BF09BC6}"/>
          </ac:spMkLst>
        </pc:spChg>
        <pc:spChg chg="mod">
          <ac:chgData name="Maria Guadalupe Lara Lopez" userId="d9ccaa63e3f117d9" providerId="LiveId" clId="{F595768A-E2B9-4AD5-A736-39929EC102A4}" dt="2020-08-09T21:29:59.339" v="2206" actId="1076"/>
          <ac:spMkLst>
            <pc:docMk/>
            <pc:sldMk cId="2280261978" sldId="286"/>
            <ac:spMk id="13" creationId="{0F1F2BF4-EB80-4304-9F80-3CD99CD9420F}"/>
          </ac:spMkLst>
        </pc:spChg>
        <pc:picChg chg="mod">
          <ac:chgData name="Maria Guadalupe Lara Lopez" userId="d9ccaa63e3f117d9" providerId="LiveId" clId="{F595768A-E2B9-4AD5-A736-39929EC102A4}" dt="2020-08-13T01:24:53.573" v="5358"/>
          <ac:picMkLst>
            <pc:docMk/>
            <pc:sldMk cId="2280261978" sldId="286"/>
            <ac:picMk id="5" creationId="{E180C8E0-4E47-4E7E-8ACC-82D13A7402F8}"/>
          </ac:picMkLst>
        </pc:picChg>
      </pc:sldChg>
      <pc:sldChg chg="addSp delSp modSp mod modAnim delDesignElem">
        <pc:chgData name="Maria Guadalupe Lara Lopez" userId="d9ccaa63e3f117d9" providerId="LiveId" clId="{F595768A-E2B9-4AD5-A736-39929EC102A4}" dt="2020-08-12T20:16:45.969" v="4771" actId="208"/>
        <pc:sldMkLst>
          <pc:docMk/>
          <pc:sldMk cId="3727323737" sldId="287"/>
        </pc:sldMkLst>
        <pc:spChg chg="mod">
          <ac:chgData name="Maria Guadalupe Lara Lopez" userId="d9ccaa63e3f117d9" providerId="LiveId" clId="{F595768A-E2B9-4AD5-A736-39929EC102A4}" dt="2020-08-12T20:16:45.969" v="4771" actId="208"/>
          <ac:spMkLst>
            <pc:docMk/>
            <pc:sldMk cId="3727323737" sldId="287"/>
            <ac:spMk id="5" creationId="{AC65FFED-25AC-482F-B9BE-323DB0A9A422}"/>
          </ac:spMkLst>
        </pc:spChg>
        <pc:spChg chg="mod">
          <ac:chgData name="Maria Guadalupe Lara Lopez" userId="d9ccaa63e3f117d9" providerId="LiveId" clId="{F595768A-E2B9-4AD5-A736-39929EC102A4}" dt="2020-08-12T02:09:44.029" v="3932" actId="1035"/>
          <ac:spMkLst>
            <pc:docMk/>
            <pc:sldMk cId="3727323737" sldId="287"/>
            <ac:spMk id="7" creationId="{422102AC-3FE1-46C8-B25E-BD9E5813A746}"/>
          </ac:spMkLst>
        </pc:spChg>
        <pc:spChg chg="mod">
          <ac:chgData name="Maria Guadalupe Lara Lopez" userId="d9ccaa63e3f117d9" providerId="LiveId" clId="{F595768A-E2B9-4AD5-A736-39929EC102A4}" dt="2020-08-09T03:39:01.892" v="764" actId="14100"/>
          <ac:spMkLst>
            <pc:docMk/>
            <pc:sldMk cId="3727323737" sldId="287"/>
            <ac:spMk id="8" creationId="{DDCB348A-A358-485B-BF2F-875A281DEF35}"/>
          </ac:spMkLst>
        </pc:spChg>
        <pc:spChg chg="add del">
          <ac:chgData name="Maria Guadalupe Lara Lopez" userId="d9ccaa63e3f117d9" providerId="LiveId" clId="{F595768A-E2B9-4AD5-A736-39929EC102A4}" dt="2020-08-09T18:13:23.643" v="1025"/>
          <ac:spMkLst>
            <pc:docMk/>
            <pc:sldMk cId="3727323737" sldId="287"/>
            <ac:spMk id="71" creationId="{7D9D36D6-2AC5-46A1-A849-4C82D5264A3A}"/>
          </ac:spMkLst>
        </pc:spChg>
        <pc:picChg chg="add mod">
          <ac:chgData name="Maria Guadalupe Lara Lopez" userId="d9ccaa63e3f117d9" providerId="LiveId" clId="{F595768A-E2B9-4AD5-A736-39929EC102A4}" dt="2020-08-12T02:33:08.095" v="3979" actId="1076"/>
          <ac:picMkLst>
            <pc:docMk/>
            <pc:sldMk cId="3727323737" sldId="287"/>
            <ac:picMk id="2" creationId="{3FC86E0A-0CC4-40F1-8131-2F0961418F52}"/>
          </ac:picMkLst>
        </pc:picChg>
        <pc:picChg chg="del mod">
          <ac:chgData name="Maria Guadalupe Lara Lopez" userId="d9ccaa63e3f117d9" providerId="LiveId" clId="{F595768A-E2B9-4AD5-A736-39929EC102A4}" dt="2020-08-12T02:33:44.993" v="3987" actId="478"/>
          <ac:picMkLst>
            <pc:docMk/>
            <pc:sldMk cId="3727323737" sldId="287"/>
            <ac:picMk id="1028" creationId="{7C6AA48C-315E-40FB-94C3-EE7CC7501885}"/>
          </ac:picMkLst>
        </pc:picChg>
      </pc:sldChg>
      <pc:sldChg chg="addSp delSp modSp mod setBg">
        <pc:chgData name="Maria Guadalupe Lara Lopez" userId="d9ccaa63e3f117d9" providerId="LiveId" clId="{F595768A-E2B9-4AD5-A736-39929EC102A4}" dt="2020-08-12T21:32:50.887" v="5111" actId="207"/>
        <pc:sldMkLst>
          <pc:docMk/>
          <pc:sldMk cId="821418957" sldId="288"/>
        </pc:sldMkLst>
        <pc:spChg chg="add mod">
          <ac:chgData name="Maria Guadalupe Lara Lopez" userId="d9ccaa63e3f117d9" providerId="LiveId" clId="{F595768A-E2B9-4AD5-A736-39929EC102A4}" dt="2020-08-12T02:31:15.771" v="3947" actId="1036"/>
          <ac:spMkLst>
            <pc:docMk/>
            <pc:sldMk cId="821418957" sldId="288"/>
            <ac:spMk id="2" creationId="{0C64BBD6-D82E-4A97-BFC2-B9A7054DEA50}"/>
          </ac:spMkLst>
        </pc:spChg>
        <pc:spChg chg="add">
          <ac:chgData name="Maria Guadalupe Lara Lopez" userId="d9ccaa63e3f117d9" providerId="LiveId" clId="{F595768A-E2B9-4AD5-A736-39929EC102A4}" dt="2020-08-09T18:11:53.761" v="984" actId="22"/>
          <ac:spMkLst>
            <pc:docMk/>
            <pc:sldMk cId="821418957" sldId="288"/>
            <ac:spMk id="3" creationId="{729C0312-C35B-4540-BD2E-E2B275040312}"/>
          </ac:spMkLst>
        </pc:spChg>
        <pc:spChg chg="add mod">
          <ac:chgData name="Maria Guadalupe Lara Lopez" userId="d9ccaa63e3f117d9" providerId="LiveId" clId="{F595768A-E2B9-4AD5-A736-39929EC102A4}" dt="2020-08-12T21:32:50.887" v="5111" actId="207"/>
          <ac:spMkLst>
            <pc:docMk/>
            <pc:sldMk cId="821418957" sldId="288"/>
            <ac:spMk id="4" creationId="{7FA302B3-D047-406F-B881-69834ACDF237}"/>
          </ac:spMkLst>
        </pc:spChg>
        <pc:spChg chg="add del">
          <ac:chgData name="Maria Guadalupe Lara Lopez" userId="d9ccaa63e3f117d9" providerId="LiveId" clId="{F595768A-E2B9-4AD5-A736-39929EC102A4}" dt="2020-08-09T23:21:11.175" v="3182" actId="22"/>
          <ac:spMkLst>
            <pc:docMk/>
            <pc:sldMk cId="821418957" sldId="288"/>
            <ac:spMk id="5" creationId="{715DF400-2840-43A6-A701-BB9494C92717}"/>
          </ac:spMkLst>
        </pc:spChg>
        <pc:picChg chg="add mod">
          <ac:chgData name="Maria Guadalupe Lara Lopez" userId="d9ccaa63e3f117d9" providerId="LiveId" clId="{F595768A-E2B9-4AD5-A736-39929EC102A4}" dt="2020-08-09T23:21:32.901" v="3193" actId="1037"/>
          <ac:picMkLst>
            <pc:docMk/>
            <pc:sldMk cId="821418957" sldId="288"/>
            <ac:picMk id="7" creationId="{F19FF8F9-1564-43CC-81E8-F53A6A9CD797}"/>
          </ac:picMkLst>
        </pc:picChg>
        <pc:picChg chg="add del mod">
          <ac:chgData name="Maria Guadalupe Lara Lopez" userId="d9ccaa63e3f117d9" providerId="LiveId" clId="{F595768A-E2B9-4AD5-A736-39929EC102A4}" dt="2020-08-09T18:10:01.597" v="953" actId="478"/>
          <ac:picMkLst>
            <pc:docMk/>
            <pc:sldMk cId="821418957" sldId="288"/>
            <ac:picMk id="8" creationId="{32150C24-EF34-4D36-ADD8-28474B78BBE9}"/>
          </ac:picMkLst>
        </pc:picChg>
        <pc:picChg chg="add del">
          <ac:chgData name="Maria Guadalupe Lara Lopez" userId="d9ccaa63e3f117d9" providerId="LiveId" clId="{F595768A-E2B9-4AD5-A736-39929EC102A4}" dt="2020-08-09T18:10:03.731" v="954" actId="478"/>
          <ac:picMkLst>
            <pc:docMk/>
            <pc:sldMk cId="821418957" sldId="288"/>
            <ac:picMk id="10" creationId="{48EB74D1-43C6-40C6-A9A2-43AC2CC60A0B}"/>
          </ac:picMkLst>
        </pc:picChg>
      </pc:sldChg>
      <pc:sldChg chg="addSp delSp modSp mod delAnim modAnim">
        <pc:chgData name="Maria Guadalupe Lara Lopez" userId="d9ccaa63e3f117d9" providerId="LiveId" clId="{F595768A-E2B9-4AD5-A736-39929EC102A4}" dt="2020-08-13T14:31:05.160" v="5435" actId="1038"/>
        <pc:sldMkLst>
          <pc:docMk/>
          <pc:sldMk cId="3923748310" sldId="289"/>
        </pc:sldMkLst>
        <pc:spChg chg="add del mod">
          <ac:chgData name="Maria Guadalupe Lara Lopez" userId="d9ccaa63e3f117d9" providerId="LiveId" clId="{F595768A-E2B9-4AD5-A736-39929EC102A4}" dt="2020-08-12T19:33:54.596" v="4146"/>
          <ac:spMkLst>
            <pc:docMk/>
            <pc:sldMk cId="3923748310" sldId="289"/>
            <ac:spMk id="3" creationId="{4A01F7A4-3236-426C-B47E-027534A1AB04}"/>
          </ac:spMkLst>
        </pc:spChg>
        <pc:spChg chg="mod">
          <ac:chgData name="Maria Guadalupe Lara Lopez" userId="d9ccaa63e3f117d9" providerId="LiveId" clId="{F595768A-E2B9-4AD5-A736-39929EC102A4}" dt="2020-08-13T01:51:32.547" v="5361" actId="404"/>
          <ac:spMkLst>
            <pc:docMk/>
            <pc:sldMk cId="3923748310" sldId="289"/>
            <ac:spMk id="4" creationId="{BDC70417-B197-464B-8760-EE9036E3BFAA}"/>
          </ac:spMkLst>
        </pc:spChg>
        <pc:spChg chg="del mod">
          <ac:chgData name="Maria Guadalupe Lara Lopez" userId="d9ccaa63e3f117d9" providerId="LiveId" clId="{F595768A-E2B9-4AD5-A736-39929EC102A4}" dt="2020-08-12T20:15:30.844" v="4765" actId="478"/>
          <ac:spMkLst>
            <pc:docMk/>
            <pc:sldMk cId="3923748310" sldId="289"/>
            <ac:spMk id="5" creationId="{B4E1EF29-3D57-4F2D-BBC2-DECD28A25E08}"/>
          </ac:spMkLst>
        </pc:spChg>
        <pc:spChg chg="del mod">
          <ac:chgData name="Maria Guadalupe Lara Lopez" userId="d9ccaa63e3f117d9" providerId="LiveId" clId="{F595768A-E2B9-4AD5-A736-39929EC102A4}" dt="2020-08-12T19:34:21.757" v="4150" actId="21"/>
          <ac:spMkLst>
            <pc:docMk/>
            <pc:sldMk cId="3923748310" sldId="289"/>
            <ac:spMk id="6" creationId="{D2ED600F-4FD0-4047-8E7C-601942FF8C49}"/>
          </ac:spMkLst>
        </pc:spChg>
        <pc:spChg chg="add mod">
          <ac:chgData name="Maria Guadalupe Lara Lopez" userId="d9ccaa63e3f117d9" providerId="LiveId" clId="{F595768A-E2B9-4AD5-A736-39929EC102A4}" dt="2020-08-12T21:50:45.937" v="5285" actId="404"/>
          <ac:spMkLst>
            <pc:docMk/>
            <pc:sldMk cId="3923748310" sldId="289"/>
            <ac:spMk id="7" creationId="{FDC403FE-278D-4D28-BE1C-89BD4C5610B1}"/>
          </ac:spMkLst>
        </pc:spChg>
        <pc:spChg chg="add mod">
          <ac:chgData name="Maria Guadalupe Lara Lopez" userId="d9ccaa63e3f117d9" providerId="LiveId" clId="{F595768A-E2B9-4AD5-A736-39929EC102A4}" dt="2020-08-12T21:50:45.937" v="5285" actId="404"/>
          <ac:spMkLst>
            <pc:docMk/>
            <pc:sldMk cId="3923748310" sldId="289"/>
            <ac:spMk id="9" creationId="{958143D7-DB4B-409B-8021-5B527EE17098}"/>
          </ac:spMkLst>
        </pc:spChg>
        <pc:spChg chg="add del mod">
          <ac:chgData name="Maria Guadalupe Lara Lopez" userId="d9ccaa63e3f117d9" providerId="LiveId" clId="{F595768A-E2B9-4AD5-A736-39929EC102A4}" dt="2020-08-12T19:34:34.431" v="4153" actId="21"/>
          <ac:spMkLst>
            <pc:docMk/>
            <pc:sldMk cId="3923748310" sldId="289"/>
            <ac:spMk id="10" creationId="{1499625B-4E7A-4A3E-B678-3255EE932A73}"/>
          </ac:spMkLst>
        </pc:spChg>
        <pc:spChg chg="add mod">
          <ac:chgData name="Maria Guadalupe Lara Lopez" userId="d9ccaa63e3f117d9" providerId="LiveId" clId="{F595768A-E2B9-4AD5-A736-39929EC102A4}" dt="2020-08-12T21:50:45.937" v="5285" actId="404"/>
          <ac:spMkLst>
            <pc:docMk/>
            <pc:sldMk cId="3923748310" sldId="289"/>
            <ac:spMk id="11" creationId="{1C45403F-BCC4-46E3-8A30-BE4287E7A0F7}"/>
          </ac:spMkLst>
        </pc:spChg>
        <pc:spChg chg="del mod">
          <ac:chgData name="Maria Guadalupe Lara Lopez" userId="d9ccaa63e3f117d9" providerId="LiveId" clId="{F595768A-E2B9-4AD5-A736-39929EC102A4}" dt="2020-08-12T20:17:38.112" v="4775" actId="21"/>
          <ac:spMkLst>
            <pc:docMk/>
            <pc:sldMk cId="3923748310" sldId="289"/>
            <ac:spMk id="12" creationId="{CD67DB32-6AD1-4DB6-B805-A0973CA0C795}"/>
          </ac:spMkLst>
        </pc:spChg>
        <pc:spChg chg="del mod">
          <ac:chgData name="Maria Guadalupe Lara Lopez" userId="d9ccaa63e3f117d9" providerId="LiveId" clId="{F595768A-E2B9-4AD5-A736-39929EC102A4}" dt="2020-08-12T20:17:58.811" v="4778" actId="21"/>
          <ac:spMkLst>
            <pc:docMk/>
            <pc:sldMk cId="3923748310" sldId="289"/>
            <ac:spMk id="14" creationId="{45C4BBD3-DFE9-4C24-99DE-DCC1CC3400A1}"/>
          </ac:spMkLst>
        </pc:spChg>
        <pc:spChg chg="mod">
          <ac:chgData name="Maria Guadalupe Lara Lopez" userId="d9ccaa63e3f117d9" providerId="LiveId" clId="{F595768A-E2B9-4AD5-A736-39929EC102A4}" dt="2020-08-13T14:31:05.160" v="5435" actId="1038"/>
          <ac:spMkLst>
            <pc:docMk/>
            <pc:sldMk cId="3923748310" sldId="289"/>
            <ac:spMk id="16" creationId="{0B4E9907-2EA1-4DE7-A9A1-9DB6236A6D79}"/>
          </ac:spMkLst>
        </pc:spChg>
        <pc:spChg chg="add mod">
          <ac:chgData name="Maria Guadalupe Lara Lopez" userId="d9ccaa63e3f117d9" providerId="LiveId" clId="{F595768A-E2B9-4AD5-A736-39929EC102A4}" dt="2020-08-12T21:50:45.937" v="5285" actId="404"/>
          <ac:spMkLst>
            <pc:docMk/>
            <pc:sldMk cId="3923748310" sldId="289"/>
            <ac:spMk id="18" creationId="{44A01A5F-C7D2-427B-BE44-83B2F5D5CAE7}"/>
          </ac:spMkLst>
        </pc:spChg>
        <pc:spChg chg="add mod">
          <ac:chgData name="Maria Guadalupe Lara Lopez" userId="d9ccaa63e3f117d9" providerId="LiveId" clId="{F595768A-E2B9-4AD5-A736-39929EC102A4}" dt="2020-08-12T21:50:45.937" v="5285" actId="404"/>
          <ac:spMkLst>
            <pc:docMk/>
            <pc:sldMk cId="3923748310" sldId="289"/>
            <ac:spMk id="20" creationId="{DC5086BF-2527-4263-B25A-6515D4460603}"/>
          </ac:spMkLst>
        </pc:spChg>
        <pc:spChg chg="add del mod">
          <ac:chgData name="Maria Guadalupe Lara Lopez" userId="d9ccaa63e3f117d9" providerId="LiveId" clId="{F595768A-E2B9-4AD5-A736-39929EC102A4}" dt="2020-08-12T20:13:51.187" v="4663" actId="478"/>
          <ac:spMkLst>
            <pc:docMk/>
            <pc:sldMk cId="3923748310" sldId="289"/>
            <ac:spMk id="22" creationId="{9D797E3C-D05A-4E17-8136-075C6B4537E9}"/>
          </ac:spMkLst>
        </pc:spChg>
        <pc:spChg chg="add mod">
          <ac:chgData name="Maria Guadalupe Lara Lopez" userId="d9ccaa63e3f117d9" providerId="LiveId" clId="{F595768A-E2B9-4AD5-A736-39929EC102A4}" dt="2020-08-12T21:50:57.589" v="5288" actId="1036"/>
          <ac:spMkLst>
            <pc:docMk/>
            <pc:sldMk cId="3923748310" sldId="289"/>
            <ac:spMk id="24" creationId="{7DC16BC2-6E26-4203-8BD9-6A67E3403B14}"/>
          </ac:spMkLst>
        </pc:spChg>
        <pc:spChg chg="add mod">
          <ac:chgData name="Maria Guadalupe Lara Lopez" userId="d9ccaa63e3f117d9" providerId="LiveId" clId="{F595768A-E2B9-4AD5-A736-39929EC102A4}" dt="2020-08-13T01:51:28.405" v="5360" actId="404"/>
          <ac:spMkLst>
            <pc:docMk/>
            <pc:sldMk cId="3923748310" sldId="289"/>
            <ac:spMk id="26" creationId="{3E7C54C1-7921-4E4B-A792-1A0D97BF8AEB}"/>
          </ac:spMkLst>
        </pc:spChg>
        <pc:spChg chg="add mod">
          <ac:chgData name="Maria Guadalupe Lara Lopez" userId="d9ccaa63e3f117d9" providerId="LiveId" clId="{F595768A-E2B9-4AD5-A736-39929EC102A4}" dt="2020-08-12T21:51:26.874" v="5295" actId="1035"/>
          <ac:spMkLst>
            <pc:docMk/>
            <pc:sldMk cId="3923748310" sldId="289"/>
            <ac:spMk id="28" creationId="{B53D6382-8718-437D-85D6-C0283E59E528}"/>
          </ac:spMkLst>
        </pc:spChg>
        <pc:spChg chg="add del mod">
          <ac:chgData name="Maria Guadalupe Lara Lopez" userId="d9ccaa63e3f117d9" providerId="LiveId" clId="{F595768A-E2B9-4AD5-A736-39929EC102A4}" dt="2020-08-12T21:24:03.037" v="5080" actId="478"/>
          <ac:spMkLst>
            <pc:docMk/>
            <pc:sldMk cId="3923748310" sldId="289"/>
            <ac:spMk id="30" creationId="{D0C26D0A-5B54-4B08-B138-FF1A11C96574}"/>
          </ac:spMkLst>
        </pc:spChg>
        <pc:spChg chg="add mod">
          <ac:chgData name="Maria Guadalupe Lara Lopez" userId="d9ccaa63e3f117d9" providerId="LiveId" clId="{F595768A-E2B9-4AD5-A736-39929EC102A4}" dt="2020-08-13T02:46:59.309" v="5428" actId="113"/>
          <ac:spMkLst>
            <pc:docMk/>
            <pc:sldMk cId="3923748310" sldId="289"/>
            <ac:spMk id="32" creationId="{7FBCBA8E-D38C-47AD-A3C8-B7A4E08C1E5A}"/>
          </ac:spMkLst>
        </pc:spChg>
        <pc:spChg chg="add mod">
          <ac:chgData name="Maria Guadalupe Lara Lopez" userId="d9ccaa63e3f117d9" providerId="LiveId" clId="{F595768A-E2B9-4AD5-A736-39929EC102A4}" dt="2020-08-13T02:46:59.309" v="5428" actId="113"/>
          <ac:spMkLst>
            <pc:docMk/>
            <pc:sldMk cId="3923748310" sldId="289"/>
            <ac:spMk id="34" creationId="{84A4F288-EC9C-4527-BC43-7AF9935AF34C}"/>
          </ac:spMkLst>
        </pc:spChg>
        <pc:spChg chg="add mod">
          <ac:chgData name="Maria Guadalupe Lara Lopez" userId="d9ccaa63e3f117d9" providerId="LiveId" clId="{F595768A-E2B9-4AD5-A736-39929EC102A4}" dt="2020-08-13T02:46:59.309" v="5428" actId="113"/>
          <ac:spMkLst>
            <pc:docMk/>
            <pc:sldMk cId="3923748310" sldId="289"/>
            <ac:spMk id="36" creationId="{28AF7D8E-C516-480D-AD8C-35181B35593D}"/>
          </ac:spMkLst>
        </pc:spChg>
        <pc:spChg chg="add mod">
          <ac:chgData name="Maria Guadalupe Lara Lopez" userId="d9ccaa63e3f117d9" providerId="LiveId" clId="{F595768A-E2B9-4AD5-A736-39929EC102A4}" dt="2020-08-13T02:46:59.309" v="5428" actId="113"/>
          <ac:spMkLst>
            <pc:docMk/>
            <pc:sldMk cId="3923748310" sldId="289"/>
            <ac:spMk id="38" creationId="{17E81B3F-250C-40D9-8836-933374F7D034}"/>
          </ac:spMkLst>
        </pc:spChg>
        <pc:spChg chg="add mod">
          <ac:chgData name="Maria Guadalupe Lara Lopez" userId="d9ccaa63e3f117d9" providerId="LiveId" clId="{F595768A-E2B9-4AD5-A736-39929EC102A4}" dt="2020-08-13T02:46:59.309" v="5428" actId="113"/>
          <ac:spMkLst>
            <pc:docMk/>
            <pc:sldMk cId="3923748310" sldId="289"/>
            <ac:spMk id="40" creationId="{E1DB094A-4EA1-494C-8ECF-3F09F708D89B}"/>
          </ac:spMkLst>
        </pc:spChg>
        <pc:spChg chg="add mod">
          <ac:chgData name="Maria Guadalupe Lara Lopez" userId="d9ccaa63e3f117d9" providerId="LiveId" clId="{F595768A-E2B9-4AD5-A736-39929EC102A4}" dt="2020-08-12T21:52:10.485" v="5296" actId="207"/>
          <ac:spMkLst>
            <pc:docMk/>
            <pc:sldMk cId="3923748310" sldId="289"/>
            <ac:spMk id="42" creationId="{35BC00E0-D840-45EA-99EF-B70CBD7A905E}"/>
          </ac:spMkLst>
        </pc:spChg>
        <pc:spChg chg="add mod">
          <ac:chgData name="Maria Guadalupe Lara Lopez" userId="d9ccaa63e3f117d9" providerId="LiveId" clId="{F595768A-E2B9-4AD5-A736-39929EC102A4}" dt="2020-08-13T02:47:03.818" v="5429" actId="113"/>
          <ac:spMkLst>
            <pc:docMk/>
            <pc:sldMk cId="3923748310" sldId="289"/>
            <ac:spMk id="44" creationId="{5F3580C8-EAA9-4491-9885-EBA95D791BF4}"/>
          </ac:spMkLst>
        </pc:spChg>
        <pc:spChg chg="add mod">
          <ac:chgData name="Maria Guadalupe Lara Lopez" userId="d9ccaa63e3f117d9" providerId="LiveId" clId="{F595768A-E2B9-4AD5-A736-39929EC102A4}" dt="2020-08-13T02:47:03.818" v="5429" actId="113"/>
          <ac:spMkLst>
            <pc:docMk/>
            <pc:sldMk cId="3923748310" sldId="289"/>
            <ac:spMk id="46" creationId="{21DF742C-5BAB-4DCC-A1B4-00356646A7DB}"/>
          </ac:spMkLst>
        </pc:spChg>
        <pc:spChg chg="add mod">
          <ac:chgData name="Maria Guadalupe Lara Lopez" userId="d9ccaa63e3f117d9" providerId="LiveId" clId="{F595768A-E2B9-4AD5-A736-39929EC102A4}" dt="2020-08-13T02:47:03.818" v="5429" actId="113"/>
          <ac:spMkLst>
            <pc:docMk/>
            <pc:sldMk cId="3923748310" sldId="289"/>
            <ac:spMk id="48" creationId="{EF9E4C33-3169-45A9-9CD8-DB3D8DED050B}"/>
          </ac:spMkLst>
        </pc:spChg>
        <pc:spChg chg="add mod">
          <ac:chgData name="Maria Guadalupe Lara Lopez" userId="d9ccaa63e3f117d9" providerId="LiveId" clId="{F595768A-E2B9-4AD5-A736-39929EC102A4}" dt="2020-08-13T02:47:03.818" v="5429" actId="113"/>
          <ac:spMkLst>
            <pc:docMk/>
            <pc:sldMk cId="3923748310" sldId="289"/>
            <ac:spMk id="50" creationId="{F14A9389-0FE6-4EF6-8033-A66F5D5727E4}"/>
          </ac:spMkLst>
        </pc:spChg>
        <pc:spChg chg="add del mod">
          <ac:chgData name="Maria Guadalupe Lara Lopez" userId="d9ccaa63e3f117d9" providerId="LiveId" clId="{F595768A-E2B9-4AD5-A736-39929EC102A4}" dt="2020-08-12T21:36:41.323" v="5135" actId="478"/>
          <ac:spMkLst>
            <pc:docMk/>
            <pc:sldMk cId="3923748310" sldId="289"/>
            <ac:spMk id="52" creationId="{2B72076A-0233-457E-9E44-8F15BB69E981}"/>
          </ac:spMkLst>
        </pc:spChg>
        <pc:spChg chg="add del mod">
          <ac:chgData name="Maria Guadalupe Lara Lopez" userId="d9ccaa63e3f117d9" providerId="LiveId" clId="{F595768A-E2B9-4AD5-A736-39929EC102A4}" dt="2020-08-12T21:36:43.819" v="5136" actId="478"/>
          <ac:spMkLst>
            <pc:docMk/>
            <pc:sldMk cId="3923748310" sldId="289"/>
            <ac:spMk id="54" creationId="{CEA19792-E241-4D4B-A102-11191FD12C7E}"/>
          </ac:spMkLst>
        </pc:spChg>
        <pc:spChg chg="add mod">
          <ac:chgData name="Maria Guadalupe Lara Lopez" userId="d9ccaa63e3f117d9" providerId="LiveId" clId="{F595768A-E2B9-4AD5-A736-39929EC102A4}" dt="2020-08-12T21:53:51.694" v="5318" actId="1035"/>
          <ac:spMkLst>
            <pc:docMk/>
            <pc:sldMk cId="3923748310" sldId="289"/>
            <ac:spMk id="55" creationId="{0899D8D3-139D-4486-84AD-7D4A501E2000}"/>
          </ac:spMkLst>
        </pc:spChg>
        <pc:spChg chg="add mod">
          <ac:chgData name="Maria Guadalupe Lara Lopez" userId="d9ccaa63e3f117d9" providerId="LiveId" clId="{F595768A-E2B9-4AD5-A736-39929EC102A4}" dt="2020-08-13T02:38:13.455" v="5406" actId="14100"/>
          <ac:spMkLst>
            <pc:docMk/>
            <pc:sldMk cId="3923748310" sldId="289"/>
            <ac:spMk id="56" creationId="{E8A206C8-FA89-44CF-885E-1BB9FF488957}"/>
          </ac:spMkLst>
        </pc:spChg>
        <pc:graphicFrameChg chg="del mod modGraphic">
          <ac:chgData name="Maria Guadalupe Lara Lopez" userId="d9ccaa63e3f117d9" providerId="LiveId" clId="{F595768A-E2B9-4AD5-A736-39929EC102A4}" dt="2020-08-12T20:08:58.184" v="4585" actId="21"/>
          <ac:graphicFrameMkLst>
            <pc:docMk/>
            <pc:sldMk cId="3923748310" sldId="289"/>
            <ac:graphicFrameMk id="8" creationId="{7DDC7D54-3D8E-48D5-A502-0318FB38EB77}"/>
          </ac:graphicFrameMkLst>
        </pc:graphicFrameChg>
      </pc:sldChg>
      <pc:sldChg chg="del">
        <pc:chgData name="Maria Guadalupe Lara Lopez" userId="d9ccaa63e3f117d9" providerId="LiveId" clId="{F595768A-E2B9-4AD5-A736-39929EC102A4}" dt="2020-08-09T21:21:29.755" v="2153" actId="2696"/>
        <pc:sldMkLst>
          <pc:docMk/>
          <pc:sldMk cId="2436135322" sldId="290"/>
        </pc:sldMkLst>
      </pc:sldChg>
      <pc:sldChg chg="addSp delSp modSp new mod ord modAnim">
        <pc:chgData name="Maria Guadalupe Lara Lopez" userId="d9ccaa63e3f117d9" providerId="LiveId" clId="{F595768A-E2B9-4AD5-A736-39929EC102A4}" dt="2020-08-13T02:49:11.294" v="5430" actId="208"/>
        <pc:sldMkLst>
          <pc:docMk/>
          <pc:sldMk cId="4034760638" sldId="291"/>
        </pc:sldMkLst>
        <pc:spChg chg="del">
          <ac:chgData name="Maria Guadalupe Lara Lopez" userId="d9ccaa63e3f117d9" providerId="LiveId" clId="{F595768A-E2B9-4AD5-A736-39929EC102A4}" dt="2020-08-09T02:03:31.653" v="2" actId="478"/>
          <ac:spMkLst>
            <pc:docMk/>
            <pc:sldMk cId="4034760638" sldId="291"/>
            <ac:spMk id="2" creationId="{1D7011B8-B23F-41B2-B97F-C09502E5FF37}"/>
          </ac:spMkLst>
        </pc:spChg>
        <pc:spChg chg="del">
          <ac:chgData name="Maria Guadalupe Lara Lopez" userId="d9ccaa63e3f117d9" providerId="LiveId" clId="{F595768A-E2B9-4AD5-A736-39929EC102A4}" dt="2020-08-09T02:03:31.653" v="2" actId="478"/>
          <ac:spMkLst>
            <pc:docMk/>
            <pc:sldMk cId="4034760638" sldId="291"/>
            <ac:spMk id="3" creationId="{A0C604A6-B997-4ECD-9431-38F360D15BED}"/>
          </ac:spMkLst>
        </pc:spChg>
        <pc:spChg chg="add mod">
          <ac:chgData name="Maria Guadalupe Lara Lopez" userId="d9ccaa63e3f117d9" providerId="LiveId" clId="{F595768A-E2B9-4AD5-A736-39929EC102A4}" dt="2020-08-13T02:49:11.294" v="5430" actId="208"/>
          <ac:spMkLst>
            <pc:docMk/>
            <pc:sldMk cId="4034760638" sldId="291"/>
            <ac:spMk id="4" creationId="{F4988FD6-D528-4433-9171-EE5DA146FEA8}"/>
          </ac:spMkLst>
        </pc:spChg>
        <pc:spChg chg="add mod">
          <ac:chgData name="Maria Guadalupe Lara Lopez" userId="d9ccaa63e3f117d9" providerId="LiveId" clId="{F595768A-E2B9-4AD5-A736-39929EC102A4}" dt="2020-08-12T03:05:11.781" v="4008" actId="1036"/>
          <ac:spMkLst>
            <pc:docMk/>
            <pc:sldMk cId="4034760638" sldId="291"/>
            <ac:spMk id="5" creationId="{0BAD0D41-5C1B-4E33-87E7-6577B5D3413F}"/>
          </ac:spMkLst>
        </pc:spChg>
        <pc:spChg chg="add mod">
          <ac:chgData name="Maria Guadalupe Lara Lopez" userId="d9ccaa63e3f117d9" providerId="LiveId" clId="{F595768A-E2B9-4AD5-A736-39929EC102A4}" dt="2020-08-09T03:01:27.248" v="333" actId="1076"/>
          <ac:spMkLst>
            <pc:docMk/>
            <pc:sldMk cId="4034760638" sldId="291"/>
            <ac:spMk id="6" creationId="{04CD3899-7672-4340-8E35-0F80FE71561E}"/>
          </ac:spMkLst>
        </pc:spChg>
        <pc:spChg chg="add del mod">
          <ac:chgData name="Maria Guadalupe Lara Lopez" userId="d9ccaa63e3f117d9" providerId="LiveId" clId="{F595768A-E2B9-4AD5-A736-39929EC102A4}" dt="2020-08-09T02:44:20.410" v="81" actId="478"/>
          <ac:spMkLst>
            <pc:docMk/>
            <pc:sldMk cId="4034760638" sldId="291"/>
            <ac:spMk id="8" creationId="{6992A3C7-6543-43B9-BB99-7047C24D1D6E}"/>
          </ac:spMkLst>
        </pc:spChg>
        <pc:spChg chg="add del">
          <ac:chgData name="Maria Guadalupe Lara Lopez" userId="d9ccaa63e3f117d9" providerId="LiveId" clId="{F595768A-E2B9-4AD5-A736-39929EC102A4}" dt="2020-08-09T21:25:20.419" v="2158" actId="22"/>
          <ac:spMkLst>
            <pc:docMk/>
            <pc:sldMk cId="4034760638" sldId="291"/>
            <ac:spMk id="21" creationId="{A89075DB-E2CC-446C-8F8B-FF185D1F25AF}"/>
          </ac:spMkLst>
        </pc:spChg>
        <pc:spChg chg="add del mod">
          <ac:chgData name="Maria Guadalupe Lara Lopez" userId="d9ccaa63e3f117d9" providerId="LiveId" clId="{F595768A-E2B9-4AD5-A736-39929EC102A4}" dt="2020-08-09T21:26:18.939" v="2168" actId="478"/>
          <ac:spMkLst>
            <pc:docMk/>
            <pc:sldMk cId="4034760638" sldId="291"/>
            <ac:spMk id="28" creationId="{5E507F9C-CC02-4FED-8F60-81242F7D3E13}"/>
          </ac:spMkLst>
        </pc:spChg>
        <pc:spChg chg="add del mod">
          <ac:chgData name="Maria Guadalupe Lara Lopez" userId="d9ccaa63e3f117d9" providerId="LiveId" clId="{F595768A-E2B9-4AD5-A736-39929EC102A4}" dt="2020-08-12T03:03:49.994" v="4001" actId="21"/>
          <ac:spMkLst>
            <pc:docMk/>
            <pc:sldMk cId="4034760638" sldId="291"/>
            <ac:spMk id="29" creationId="{F7EDE991-D62E-433D-880B-B480F10BB4FD}"/>
          </ac:spMkLst>
        </pc:spChg>
        <pc:spChg chg="add mod">
          <ac:chgData name="Maria Guadalupe Lara Lopez" userId="d9ccaa63e3f117d9" providerId="LiveId" clId="{F595768A-E2B9-4AD5-A736-39929EC102A4}" dt="2020-08-12T03:07:44.480" v="4039" actId="1037"/>
          <ac:spMkLst>
            <pc:docMk/>
            <pc:sldMk cId="4034760638" sldId="291"/>
            <ac:spMk id="32" creationId="{B0506616-29AE-4D49-B03F-0F99448CCC7C}"/>
          </ac:spMkLst>
        </pc:spChg>
        <pc:spChg chg="add mod">
          <ac:chgData name="Maria Guadalupe Lara Lopez" userId="d9ccaa63e3f117d9" providerId="LiveId" clId="{F595768A-E2B9-4AD5-A736-39929EC102A4}" dt="2020-08-12T01:49:05.843" v="3909" actId="1038"/>
          <ac:spMkLst>
            <pc:docMk/>
            <pc:sldMk cId="4034760638" sldId="291"/>
            <ac:spMk id="33" creationId="{B37BD847-255B-4006-BB4E-633CBFB6D673}"/>
          </ac:spMkLst>
        </pc:spChg>
        <pc:spChg chg="add mod">
          <ac:chgData name="Maria Guadalupe Lara Lopez" userId="d9ccaa63e3f117d9" providerId="LiveId" clId="{F595768A-E2B9-4AD5-A736-39929EC102A4}" dt="2020-08-12T03:10:08.921" v="4076" actId="1038"/>
          <ac:spMkLst>
            <pc:docMk/>
            <pc:sldMk cId="4034760638" sldId="291"/>
            <ac:spMk id="34" creationId="{079FEF94-C191-43A6-BE13-8123A88EC17C}"/>
          </ac:spMkLst>
        </pc:spChg>
        <pc:spChg chg="add mod">
          <ac:chgData name="Maria Guadalupe Lara Lopez" userId="d9ccaa63e3f117d9" providerId="LiveId" clId="{F595768A-E2B9-4AD5-A736-39929EC102A4}" dt="2020-08-12T03:08:29.667" v="4044" actId="1076"/>
          <ac:spMkLst>
            <pc:docMk/>
            <pc:sldMk cId="4034760638" sldId="291"/>
            <ac:spMk id="35" creationId="{2C6A000A-C1F7-480B-BE94-2BAAD0B838A1}"/>
          </ac:spMkLst>
        </pc:spChg>
        <pc:spChg chg="add mod">
          <ac:chgData name="Maria Guadalupe Lara Lopez" userId="d9ccaa63e3f117d9" providerId="LiveId" clId="{F595768A-E2B9-4AD5-A736-39929EC102A4}" dt="2020-08-12T03:08:48.975" v="4052" actId="1038"/>
          <ac:spMkLst>
            <pc:docMk/>
            <pc:sldMk cId="4034760638" sldId="291"/>
            <ac:spMk id="36" creationId="{30AE2F6A-43F1-4B18-8AA7-3921029E20D1}"/>
          </ac:spMkLst>
        </pc:spChg>
        <pc:spChg chg="add mod">
          <ac:chgData name="Maria Guadalupe Lara Lopez" userId="d9ccaa63e3f117d9" providerId="LiveId" clId="{F595768A-E2B9-4AD5-A736-39929EC102A4}" dt="2020-08-12T03:07:21.115" v="4033" actId="1036"/>
          <ac:spMkLst>
            <pc:docMk/>
            <pc:sldMk cId="4034760638" sldId="291"/>
            <ac:spMk id="2078" creationId="{ED8885B4-FBA8-4FEC-835D-4C2846711FA5}"/>
          </ac:spMkLst>
        </pc:spChg>
        <pc:spChg chg="add mod">
          <ac:chgData name="Maria Guadalupe Lara Lopez" userId="d9ccaa63e3f117d9" providerId="LiveId" clId="{F595768A-E2B9-4AD5-A736-39929EC102A4}" dt="2020-08-12T03:07:34.130" v="4037" actId="1036"/>
          <ac:spMkLst>
            <pc:docMk/>
            <pc:sldMk cId="4034760638" sldId="291"/>
            <ac:spMk id="2079" creationId="{3E8BA7C3-BCD0-4C64-96C5-E85FB1B089E5}"/>
          </ac:spMkLst>
        </pc:spChg>
        <pc:picChg chg="add mod">
          <ac:chgData name="Maria Guadalupe Lara Lopez" userId="d9ccaa63e3f117d9" providerId="LiveId" clId="{F595768A-E2B9-4AD5-A736-39929EC102A4}" dt="2020-08-12T03:05:59.705" v="4019" actId="1076"/>
          <ac:picMkLst>
            <pc:docMk/>
            <pc:sldMk cId="4034760638" sldId="291"/>
            <ac:picMk id="2" creationId="{ACA8E376-7F16-4338-AC8A-B2F75ACD70FC}"/>
          </ac:picMkLst>
        </pc:picChg>
        <pc:picChg chg="add del mod">
          <ac:chgData name="Maria Guadalupe Lara Lopez" userId="d9ccaa63e3f117d9" providerId="LiveId" clId="{F595768A-E2B9-4AD5-A736-39929EC102A4}" dt="2020-08-12T03:05:51.951" v="4018" actId="478"/>
          <ac:picMkLst>
            <pc:docMk/>
            <pc:sldMk cId="4034760638" sldId="291"/>
            <ac:picMk id="48" creationId="{BDCBB8C0-70D1-496C-AD63-E89D89BE30A6}"/>
          </ac:picMkLst>
        </pc:picChg>
        <pc:picChg chg="add del mod">
          <ac:chgData name="Maria Guadalupe Lara Lopez" userId="d9ccaa63e3f117d9" providerId="LiveId" clId="{F595768A-E2B9-4AD5-A736-39929EC102A4}" dt="2020-08-09T02:28:31.823" v="64" actId="478"/>
          <ac:picMkLst>
            <pc:docMk/>
            <pc:sldMk cId="4034760638" sldId="291"/>
            <ac:picMk id="2050" creationId="{BA89E840-C47F-4A99-BCCB-70D810451320}"/>
          </ac:picMkLst>
        </pc:picChg>
        <pc:picChg chg="add del mod">
          <ac:chgData name="Maria Guadalupe Lara Lopez" userId="d9ccaa63e3f117d9" providerId="LiveId" clId="{F595768A-E2B9-4AD5-A736-39929EC102A4}" dt="2020-08-09T02:59:47.364" v="324" actId="478"/>
          <ac:picMkLst>
            <pc:docMk/>
            <pc:sldMk cId="4034760638" sldId="291"/>
            <ac:picMk id="2052" creationId="{C1185636-6A3F-488A-AD7F-0E9DF2A80FA5}"/>
          </ac:picMkLst>
        </pc:picChg>
        <pc:picChg chg="add del mod">
          <ac:chgData name="Maria Guadalupe Lara Lopez" userId="d9ccaa63e3f117d9" providerId="LiveId" clId="{F595768A-E2B9-4AD5-A736-39929EC102A4}" dt="2020-08-09T02:59:44.889" v="323" actId="478"/>
          <ac:picMkLst>
            <pc:docMk/>
            <pc:sldMk cId="4034760638" sldId="291"/>
            <ac:picMk id="2054" creationId="{6CB379CA-E0D8-489E-898A-60BEBABA29EC}"/>
          </ac:picMkLst>
        </pc:picChg>
        <pc:picChg chg="add mod">
          <ac:chgData name="Maria Guadalupe Lara Lopez" userId="d9ccaa63e3f117d9" providerId="LiveId" clId="{F595768A-E2B9-4AD5-A736-39929EC102A4}" dt="2020-08-12T03:09:59.331" v="4072" actId="1076"/>
          <ac:picMkLst>
            <pc:docMk/>
            <pc:sldMk cId="4034760638" sldId="291"/>
            <ac:picMk id="2056" creationId="{C3C5EB8F-41E1-4BF9-99C0-B97C1ACE6A9F}"/>
          </ac:picMkLst>
        </pc:picChg>
        <pc:cxnChg chg="add del mod">
          <ac:chgData name="Maria Guadalupe Lara Lopez" userId="d9ccaa63e3f117d9" providerId="LiveId" clId="{F595768A-E2B9-4AD5-A736-39929EC102A4}" dt="2020-08-09T02:48:09.403" v="124" actId="478"/>
          <ac:cxnSpMkLst>
            <pc:docMk/>
            <pc:sldMk cId="4034760638" sldId="291"/>
            <ac:cxnSpMk id="10" creationId="{58ED46C2-AF61-4AD7-82BE-A392689DD2F5}"/>
          </ac:cxnSpMkLst>
        </pc:cxnChg>
        <pc:cxnChg chg="add mod">
          <ac:chgData name="Maria Guadalupe Lara Lopez" userId="d9ccaa63e3f117d9" providerId="LiveId" clId="{F595768A-E2B9-4AD5-A736-39929EC102A4}" dt="2020-08-12T03:07:18.324" v="4031" actId="14100"/>
          <ac:cxnSpMkLst>
            <pc:docMk/>
            <pc:sldMk cId="4034760638" sldId="291"/>
            <ac:cxnSpMk id="16" creationId="{0EE24F0B-AE5B-457F-8805-C638B0A2B24A}"/>
          </ac:cxnSpMkLst>
        </pc:cxnChg>
        <pc:cxnChg chg="add del mod">
          <ac:chgData name="Maria Guadalupe Lara Lopez" userId="d9ccaa63e3f117d9" providerId="LiveId" clId="{F595768A-E2B9-4AD5-A736-39929EC102A4}" dt="2020-08-09T03:01:23.279" v="332" actId="478"/>
          <ac:cxnSpMkLst>
            <pc:docMk/>
            <pc:sldMk cId="4034760638" sldId="291"/>
            <ac:cxnSpMk id="21" creationId="{21F87F54-DD37-4DF6-8E08-ED3C8AF2347C}"/>
          </ac:cxnSpMkLst>
        </pc:cxnChg>
        <pc:cxnChg chg="add mod">
          <ac:chgData name="Maria Guadalupe Lara Lopez" userId="d9ccaa63e3f117d9" providerId="LiveId" clId="{F595768A-E2B9-4AD5-A736-39929EC102A4}" dt="2020-08-12T03:07:28.193" v="4034" actId="14100"/>
          <ac:cxnSpMkLst>
            <pc:docMk/>
            <pc:sldMk cId="4034760638" sldId="291"/>
            <ac:cxnSpMk id="22" creationId="{CA1F1BF6-B33B-4E07-ADBA-DDA7ECF23B80}"/>
          </ac:cxnSpMkLst>
        </pc:cxnChg>
        <pc:cxnChg chg="add mod">
          <ac:chgData name="Maria Guadalupe Lara Lopez" userId="d9ccaa63e3f117d9" providerId="LiveId" clId="{F595768A-E2B9-4AD5-A736-39929EC102A4}" dt="2020-08-12T01:48:50.267" v="3906" actId="14100"/>
          <ac:cxnSpMkLst>
            <pc:docMk/>
            <pc:sldMk cId="4034760638" sldId="291"/>
            <ac:cxnSpMk id="23" creationId="{4C006C11-75B7-4342-8206-F1F67A8636ED}"/>
          </ac:cxnSpMkLst>
        </pc:cxnChg>
        <pc:cxnChg chg="add mod">
          <ac:chgData name="Maria Guadalupe Lara Lopez" userId="d9ccaa63e3f117d9" providerId="LiveId" clId="{F595768A-E2B9-4AD5-A736-39929EC102A4}" dt="2020-08-12T03:08:45.389" v="4049" actId="1038"/>
          <ac:cxnSpMkLst>
            <pc:docMk/>
            <pc:sldMk cId="4034760638" sldId="291"/>
            <ac:cxnSpMk id="24" creationId="{523CBAEB-3958-4768-AC2C-7966E10E7744}"/>
          </ac:cxnSpMkLst>
        </pc:cxnChg>
        <pc:cxnChg chg="add mod">
          <ac:chgData name="Maria Guadalupe Lara Lopez" userId="d9ccaa63e3f117d9" providerId="LiveId" clId="{F595768A-E2B9-4AD5-A736-39929EC102A4}" dt="2020-08-12T03:08:23.570" v="4043" actId="1076"/>
          <ac:cxnSpMkLst>
            <pc:docMk/>
            <pc:sldMk cId="4034760638" sldId="291"/>
            <ac:cxnSpMk id="25" creationId="{611B29CB-D3D0-43BE-ADF4-9455D78ED421}"/>
          </ac:cxnSpMkLst>
        </pc:cxnChg>
        <pc:cxnChg chg="add mod">
          <ac:chgData name="Maria Guadalupe Lara Lopez" userId="d9ccaa63e3f117d9" providerId="LiveId" clId="{F595768A-E2B9-4AD5-A736-39929EC102A4}" dt="2020-08-12T03:07:39.863" v="4038" actId="14100"/>
          <ac:cxnSpMkLst>
            <pc:docMk/>
            <pc:sldMk cId="4034760638" sldId="291"/>
            <ac:cxnSpMk id="26" creationId="{98986D2A-FA7C-4D2B-B376-327A343030AE}"/>
          </ac:cxnSpMkLst>
        </pc:cxnChg>
        <pc:cxnChg chg="add mod">
          <ac:chgData name="Maria Guadalupe Lara Lopez" userId="d9ccaa63e3f117d9" providerId="LiveId" clId="{F595768A-E2B9-4AD5-A736-39929EC102A4}" dt="2020-08-13T02:02:26.228" v="5362" actId="1035"/>
          <ac:cxnSpMkLst>
            <pc:docMk/>
            <pc:sldMk cId="4034760638" sldId="291"/>
            <ac:cxnSpMk id="27" creationId="{D7947011-D04E-41F8-84A9-87DE18B80D0A}"/>
          </ac:cxnSpMkLst>
        </pc:cxnChg>
      </pc:sldChg>
      <pc:sldChg chg="addSp delSp modSp new del mod ord addCm delCm modCm">
        <pc:chgData name="Maria Guadalupe Lara Lopez" userId="d9ccaa63e3f117d9" providerId="LiveId" clId="{F595768A-E2B9-4AD5-A736-39929EC102A4}" dt="2020-08-12T00:50:43.166" v="3708" actId="2696"/>
        <pc:sldMkLst>
          <pc:docMk/>
          <pc:sldMk cId="2781624170" sldId="292"/>
        </pc:sldMkLst>
        <pc:spChg chg="del">
          <ac:chgData name="Maria Guadalupe Lara Lopez" userId="d9ccaa63e3f117d9" providerId="LiveId" clId="{F595768A-E2B9-4AD5-A736-39929EC102A4}" dt="2020-08-09T03:27:19.699" v="726" actId="478"/>
          <ac:spMkLst>
            <pc:docMk/>
            <pc:sldMk cId="2781624170" sldId="292"/>
            <ac:spMk id="2" creationId="{6E54EFDA-8026-4ADF-9AEC-A2E9D553079D}"/>
          </ac:spMkLst>
        </pc:spChg>
        <pc:spChg chg="del">
          <ac:chgData name="Maria Guadalupe Lara Lopez" userId="d9ccaa63e3f117d9" providerId="LiveId" clId="{F595768A-E2B9-4AD5-A736-39929EC102A4}" dt="2020-08-09T03:27:19.699" v="726" actId="478"/>
          <ac:spMkLst>
            <pc:docMk/>
            <pc:sldMk cId="2781624170" sldId="292"/>
            <ac:spMk id="3" creationId="{92699444-D325-4665-BF80-53B603EABBEF}"/>
          </ac:spMkLst>
        </pc:spChg>
        <pc:spChg chg="add">
          <ac:chgData name="Maria Guadalupe Lara Lopez" userId="d9ccaa63e3f117d9" providerId="LiveId" clId="{F595768A-E2B9-4AD5-A736-39929EC102A4}" dt="2020-08-09T03:27:27.926" v="727" actId="22"/>
          <ac:spMkLst>
            <pc:docMk/>
            <pc:sldMk cId="2781624170" sldId="292"/>
            <ac:spMk id="5" creationId="{3C1A134F-7E84-4DEA-8A66-41E56D8544F3}"/>
          </ac:spMkLst>
        </pc:spChg>
        <pc:spChg chg="add mod">
          <ac:chgData name="Maria Guadalupe Lara Lopez" userId="d9ccaa63e3f117d9" providerId="LiveId" clId="{F595768A-E2B9-4AD5-A736-39929EC102A4}" dt="2020-08-09T23:27:59.462" v="3202" actId="20577"/>
          <ac:spMkLst>
            <pc:docMk/>
            <pc:sldMk cId="2781624170" sldId="292"/>
            <ac:spMk id="6" creationId="{14EAD6EE-CC36-4A82-B7FF-313EFC5FFC4F}"/>
          </ac:spMkLst>
        </pc:spChg>
        <pc:spChg chg="add mod">
          <ac:chgData name="Maria Guadalupe Lara Lopez" userId="d9ccaa63e3f117d9" providerId="LiveId" clId="{F595768A-E2B9-4AD5-A736-39929EC102A4}" dt="2020-08-09T03:53:47.148" v="945" actId="1076"/>
          <ac:spMkLst>
            <pc:docMk/>
            <pc:sldMk cId="2781624170" sldId="292"/>
            <ac:spMk id="7" creationId="{FA13ADDE-573A-4C50-844D-CAC65DDE34CF}"/>
          </ac:spMkLst>
        </pc:spChg>
        <pc:spChg chg="add mod">
          <ac:chgData name="Maria Guadalupe Lara Lopez" userId="d9ccaa63e3f117d9" providerId="LiveId" clId="{F595768A-E2B9-4AD5-A736-39929EC102A4}" dt="2020-08-09T23:05:31.866" v="3117" actId="1076"/>
          <ac:spMkLst>
            <pc:docMk/>
            <pc:sldMk cId="2781624170" sldId="292"/>
            <ac:spMk id="8" creationId="{C41F852A-FE31-4694-9596-BE6AB4017BF9}"/>
          </ac:spMkLst>
        </pc:spChg>
        <pc:spChg chg="add mod">
          <ac:chgData name="Maria Guadalupe Lara Lopez" userId="d9ccaa63e3f117d9" providerId="LiveId" clId="{F595768A-E2B9-4AD5-A736-39929EC102A4}" dt="2020-08-09T23:07:13.924" v="3136" actId="1036"/>
          <ac:spMkLst>
            <pc:docMk/>
            <pc:sldMk cId="2781624170" sldId="292"/>
            <ac:spMk id="10" creationId="{9F17F865-2260-4C25-BF0D-6A40DF933394}"/>
          </ac:spMkLst>
        </pc:spChg>
        <pc:spChg chg="add mod">
          <ac:chgData name="Maria Guadalupe Lara Lopez" userId="d9ccaa63e3f117d9" providerId="LiveId" clId="{F595768A-E2B9-4AD5-A736-39929EC102A4}" dt="2020-08-09T23:05:49.046" v="3122" actId="1076"/>
          <ac:spMkLst>
            <pc:docMk/>
            <pc:sldMk cId="2781624170" sldId="292"/>
            <ac:spMk id="12" creationId="{2634017A-55CF-477C-A053-9CEEBFDF35A8}"/>
          </ac:spMkLst>
        </pc:spChg>
        <pc:spChg chg="add mod">
          <ac:chgData name="Maria Guadalupe Lara Lopez" userId="d9ccaa63e3f117d9" providerId="LiveId" clId="{F595768A-E2B9-4AD5-A736-39929EC102A4}" dt="2020-08-09T23:08:30.020" v="3167" actId="208"/>
          <ac:spMkLst>
            <pc:docMk/>
            <pc:sldMk cId="2781624170" sldId="292"/>
            <ac:spMk id="13" creationId="{42740BB9-07FA-48E4-A247-6C52AD73F1D9}"/>
          </ac:spMkLst>
        </pc:spChg>
        <pc:spChg chg="add mod">
          <ac:chgData name="Maria Guadalupe Lara Lopez" userId="d9ccaa63e3f117d9" providerId="LiveId" clId="{F595768A-E2B9-4AD5-A736-39929EC102A4}" dt="2020-08-09T23:06:05.121" v="3125" actId="1037"/>
          <ac:spMkLst>
            <pc:docMk/>
            <pc:sldMk cId="2781624170" sldId="292"/>
            <ac:spMk id="14" creationId="{5AD896D1-EA99-4C08-95C6-53AF5E467C30}"/>
          </ac:spMkLst>
        </pc:spChg>
        <pc:spChg chg="add mod">
          <ac:chgData name="Maria Guadalupe Lara Lopez" userId="d9ccaa63e3f117d9" providerId="LiveId" clId="{F595768A-E2B9-4AD5-A736-39929EC102A4}" dt="2020-08-09T23:05:46.220" v="3121" actId="1076"/>
          <ac:spMkLst>
            <pc:docMk/>
            <pc:sldMk cId="2781624170" sldId="292"/>
            <ac:spMk id="16" creationId="{1AA79D5A-E1F8-4A55-97DE-0B7A6D57DD93}"/>
          </ac:spMkLst>
        </pc:spChg>
        <pc:spChg chg="add mod">
          <ac:chgData name="Maria Guadalupe Lara Lopez" userId="d9ccaa63e3f117d9" providerId="LiveId" clId="{F595768A-E2B9-4AD5-A736-39929EC102A4}" dt="2020-08-09T23:06:12.502" v="3126" actId="1076"/>
          <ac:spMkLst>
            <pc:docMk/>
            <pc:sldMk cId="2781624170" sldId="292"/>
            <ac:spMk id="18" creationId="{D4A249E3-FE92-463E-91D3-680528187895}"/>
          </ac:spMkLst>
        </pc:spChg>
        <pc:picChg chg="add mod">
          <ac:chgData name="Maria Guadalupe Lara Lopez" userId="d9ccaa63e3f117d9" providerId="LiveId" clId="{F595768A-E2B9-4AD5-A736-39929EC102A4}" dt="2020-08-09T03:49:37.269" v="919"/>
          <ac:picMkLst>
            <pc:docMk/>
            <pc:sldMk cId="2781624170" sldId="292"/>
            <ac:picMk id="3074" creationId="{BF32836D-B4CD-4E8B-A9B3-4EC3575EFB0B}"/>
          </ac:picMkLst>
        </pc:picChg>
      </pc:sldChg>
      <pc:sldChg chg="addSp delSp modSp new mod ord delAnim modAnim">
        <pc:chgData name="Maria Guadalupe Lara Lopez" userId="d9ccaa63e3f117d9" providerId="LiveId" clId="{F595768A-E2B9-4AD5-A736-39929EC102A4}" dt="2020-08-13T02:04:21.675" v="5364"/>
        <pc:sldMkLst>
          <pc:docMk/>
          <pc:sldMk cId="2822269719" sldId="293"/>
        </pc:sldMkLst>
        <pc:spChg chg="del">
          <ac:chgData name="Maria Guadalupe Lara Lopez" userId="d9ccaa63e3f117d9" providerId="LiveId" clId="{F595768A-E2B9-4AD5-A736-39929EC102A4}" dt="2020-08-09T18:32:49.384" v="1210" actId="478"/>
          <ac:spMkLst>
            <pc:docMk/>
            <pc:sldMk cId="2822269719" sldId="293"/>
            <ac:spMk id="2" creationId="{36B57C7E-BA44-46F1-A4BD-1B0F17D94F29}"/>
          </ac:spMkLst>
        </pc:spChg>
        <pc:spChg chg="del">
          <ac:chgData name="Maria Guadalupe Lara Lopez" userId="d9ccaa63e3f117d9" providerId="LiveId" clId="{F595768A-E2B9-4AD5-A736-39929EC102A4}" dt="2020-08-09T18:32:49.384" v="1210" actId="478"/>
          <ac:spMkLst>
            <pc:docMk/>
            <pc:sldMk cId="2822269719" sldId="293"/>
            <ac:spMk id="3" creationId="{958FB120-77B2-4F81-8107-DC2DEF1D9040}"/>
          </ac:spMkLst>
        </pc:spChg>
        <pc:spChg chg="add mod">
          <ac:chgData name="Maria Guadalupe Lara Lopez" userId="d9ccaa63e3f117d9" providerId="LiveId" clId="{F595768A-E2B9-4AD5-A736-39929EC102A4}" dt="2020-08-09T21:17:30.590" v="2134" actId="20577"/>
          <ac:spMkLst>
            <pc:docMk/>
            <pc:sldMk cId="2822269719" sldId="293"/>
            <ac:spMk id="4" creationId="{A192B504-6106-47D0-B66D-974A5889D2A2}"/>
          </ac:spMkLst>
        </pc:spChg>
        <pc:spChg chg="add mod">
          <ac:chgData name="Maria Guadalupe Lara Lopez" userId="d9ccaa63e3f117d9" providerId="LiveId" clId="{F595768A-E2B9-4AD5-A736-39929EC102A4}" dt="2020-08-09T19:21:00.852" v="2060" actId="1037"/>
          <ac:spMkLst>
            <pc:docMk/>
            <pc:sldMk cId="2822269719" sldId="293"/>
            <ac:spMk id="7" creationId="{4003B4A7-C99F-4BEA-A91C-7CC1F2723D85}"/>
          </ac:spMkLst>
        </pc:spChg>
        <pc:spChg chg="add del">
          <ac:chgData name="Maria Guadalupe Lara Lopez" userId="d9ccaa63e3f117d9" providerId="LiveId" clId="{F595768A-E2B9-4AD5-A736-39929EC102A4}" dt="2020-08-09T18:41:14.835" v="1348" actId="22"/>
          <ac:spMkLst>
            <pc:docMk/>
            <pc:sldMk cId="2822269719" sldId="293"/>
            <ac:spMk id="11" creationId="{2FCB7815-E665-4333-BE82-A16A0E4EEB49}"/>
          </ac:spMkLst>
        </pc:spChg>
        <pc:spChg chg="add mod">
          <ac:chgData name="Maria Guadalupe Lara Lopez" userId="d9ccaa63e3f117d9" providerId="LiveId" clId="{F595768A-E2B9-4AD5-A736-39929EC102A4}" dt="2020-08-11T23:46:03.639" v="3435" actId="113"/>
          <ac:spMkLst>
            <pc:docMk/>
            <pc:sldMk cId="2822269719" sldId="293"/>
            <ac:spMk id="16" creationId="{B73F2E2E-DB0F-4882-AFBD-FBEF9955503E}"/>
          </ac:spMkLst>
        </pc:spChg>
        <pc:spChg chg="add mod">
          <ac:chgData name="Maria Guadalupe Lara Lopez" userId="d9ccaa63e3f117d9" providerId="LiveId" clId="{F595768A-E2B9-4AD5-A736-39929EC102A4}" dt="2020-08-11T23:47:41.486" v="3442" actId="113"/>
          <ac:spMkLst>
            <pc:docMk/>
            <pc:sldMk cId="2822269719" sldId="293"/>
            <ac:spMk id="18" creationId="{2FF8C41A-39DA-45B8-878A-461E2EDA6EA9}"/>
          </ac:spMkLst>
        </pc:spChg>
        <pc:spChg chg="add mod">
          <ac:chgData name="Maria Guadalupe Lara Lopez" userId="d9ccaa63e3f117d9" providerId="LiveId" clId="{F595768A-E2B9-4AD5-A736-39929EC102A4}" dt="2020-08-11T23:47:49.356" v="3443" actId="113"/>
          <ac:spMkLst>
            <pc:docMk/>
            <pc:sldMk cId="2822269719" sldId="293"/>
            <ac:spMk id="20" creationId="{C8BF722C-5653-440F-81D4-EECBD094C1E6}"/>
          </ac:spMkLst>
        </pc:spChg>
        <pc:spChg chg="add mod">
          <ac:chgData name="Maria Guadalupe Lara Lopez" userId="d9ccaa63e3f117d9" providerId="LiveId" clId="{F595768A-E2B9-4AD5-A736-39929EC102A4}" dt="2020-08-11T23:50:19.652" v="3473" actId="20577"/>
          <ac:spMkLst>
            <pc:docMk/>
            <pc:sldMk cId="2822269719" sldId="293"/>
            <ac:spMk id="22" creationId="{249BDA3C-F427-4BEC-A64A-99B2D5B235F1}"/>
          </ac:spMkLst>
        </pc:spChg>
        <pc:spChg chg="add mod">
          <ac:chgData name="Maria Guadalupe Lara Lopez" userId="d9ccaa63e3f117d9" providerId="LiveId" clId="{F595768A-E2B9-4AD5-A736-39929EC102A4}" dt="2020-08-11T23:51:26.633" v="3483" actId="20577"/>
          <ac:spMkLst>
            <pc:docMk/>
            <pc:sldMk cId="2822269719" sldId="293"/>
            <ac:spMk id="24" creationId="{1E41F330-8D33-466E-A901-F810A6388AFC}"/>
          </ac:spMkLst>
        </pc:spChg>
        <pc:spChg chg="add mod">
          <ac:chgData name="Maria Guadalupe Lara Lopez" userId="d9ccaa63e3f117d9" providerId="LiveId" clId="{F595768A-E2B9-4AD5-A736-39929EC102A4}" dt="2020-08-09T19:12:38.147" v="1952" actId="1038"/>
          <ac:spMkLst>
            <pc:docMk/>
            <pc:sldMk cId="2822269719" sldId="293"/>
            <ac:spMk id="40" creationId="{3B42469D-C562-4C41-A208-6226D0676F96}"/>
          </ac:spMkLst>
        </pc:spChg>
        <pc:graphicFrameChg chg="add del mod modGraphic">
          <ac:chgData name="Maria Guadalupe Lara Lopez" userId="d9ccaa63e3f117d9" providerId="LiveId" clId="{F595768A-E2B9-4AD5-A736-39929EC102A4}" dt="2020-08-09T18:58:27.793" v="1713" actId="21"/>
          <ac:graphicFrameMkLst>
            <pc:docMk/>
            <pc:sldMk cId="2822269719" sldId="293"/>
            <ac:graphicFrameMk id="5" creationId="{50672A82-9189-4BD2-83CB-2D71E2F534D6}"/>
          </ac:graphicFrameMkLst>
        </pc:graphicFrameChg>
        <pc:picChg chg="add mod">
          <ac:chgData name="Maria Guadalupe Lara Lopez" userId="d9ccaa63e3f117d9" providerId="LiveId" clId="{F595768A-E2B9-4AD5-A736-39929EC102A4}" dt="2020-08-13T02:04:21.675" v="5364"/>
          <ac:picMkLst>
            <pc:docMk/>
            <pc:sldMk cId="2822269719" sldId="293"/>
            <ac:picMk id="26" creationId="{500A1AAF-C4B2-480F-9010-0B6EDBBAD266}"/>
          </ac:picMkLst>
        </pc:picChg>
        <pc:picChg chg="add mod">
          <ac:chgData name="Maria Guadalupe Lara Lopez" userId="d9ccaa63e3f117d9" providerId="LiveId" clId="{F595768A-E2B9-4AD5-A736-39929EC102A4}" dt="2020-08-11T23:45:16.877" v="3434" actId="14100"/>
          <ac:picMkLst>
            <pc:docMk/>
            <pc:sldMk cId="2822269719" sldId="293"/>
            <ac:picMk id="28" creationId="{B3C648F4-BDB1-4622-874A-388389D75127}"/>
          </ac:picMkLst>
        </pc:picChg>
        <pc:picChg chg="add mod">
          <ac:chgData name="Maria Guadalupe Lara Lopez" userId="d9ccaa63e3f117d9" providerId="LiveId" clId="{F595768A-E2B9-4AD5-A736-39929EC102A4}" dt="2020-08-09T19:24:29.776" v="2096" actId="1037"/>
          <ac:picMkLst>
            <pc:docMk/>
            <pc:sldMk cId="2822269719" sldId="293"/>
            <ac:picMk id="30" creationId="{BA335C06-86C9-416C-BEA0-2F590FA3B604}"/>
          </ac:picMkLst>
        </pc:picChg>
        <pc:picChg chg="add mod">
          <ac:chgData name="Maria Guadalupe Lara Lopez" userId="d9ccaa63e3f117d9" providerId="LiveId" clId="{F595768A-E2B9-4AD5-A736-39929EC102A4}" dt="2020-08-09T19:20:55.416" v="2057" actId="1037"/>
          <ac:picMkLst>
            <pc:docMk/>
            <pc:sldMk cId="2822269719" sldId="293"/>
            <ac:picMk id="32" creationId="{F17E77A0-189A-4FC0-808C-FDA02CFBC767}"/>
          </ac:picMkLst>
        </pc:picChg>
        <pc:picChg chg="add mod">
          <ac:chgData name="Maria Guadalupe Lara Lopez" userId="d9ccaa63e3f117d9" providerId="LiveId" clId="{F595768A-E2B9-4AD5-A736-39929EC102A4}" dt="2020-08-11T23:46:07.371" v="3438" actId="1035"/>
          <ac:picMkLst>
            <pc:docMk/>
            <pc:sldMk cId="2822269719" sldId="293"/>
            <ac:picMk id="34" creationId="{B1D1CB7A-93D3-43B0-9D7F-A1FEF9CB3C3E}"/>
          </ac:picMkLst>
        </pc:picChg>
        <pc:picChg chg="add mod">
          <ac:chgData name="Maria Guadalupe Lara Lopez" userId="d9ccaa63e3f117d9" providerId="LiveId" clId="{F595768A-E2B9-4AD5-A736-39929EC102A4}" dt="2020-08-11T23:46:16.265" v="3441" actId="1035"/>
          <ac:picMkLst>
            <pc:docMk/>
            <pc:sldMk cId="2822269719" sldId="293"/>
            <ac:picMk id="36" creationId="{FC55DA02-DAF6-488A-A7FB-79C0FDE930BA}"/>
          </ac:picMkLst>
        </pc:picChg>
        <pc:picChg chg="add mod">
          <ac:chgData name="Maria Guadalupe Lara Lopez" userId="d9ccaa63e3f117d9" providerId="LiveId" clId="{F595768A-E2B9-4AD5-A736-39929EC102A4}" dt="2020-08-11T23:44:45.322" v="3427" actId="1036"/>
          <ac:picMkLst>
            <pc:docMk/>
            <pc:sldMk cId="2822269719" sldId="293"/>
            <ac:picMk id="38" creationId="{818F58D3-A789-4A18-81FD-92CE845AA770}"/>
          </ac:picMkLst>
        </pc:picChg>
        <pc:cxnChg chg="add del mod">
          <ac:chgData name="Maria Guadalupe Lara Lopez" userId="d9ccaa63e3f117d9" providerId="LiveId" clId="{F595768A-E2B9-4AD5-A736-39929EC102A4}" dt="2020-08-09T19:08:00.195" v="1903" actId="478"/>
          <ac:cxnSpMkLst>
            <pc:docMk/>
            <pc:sldMk cId="2822269719" sldId="293"/>
            <ac:cxnSpMk id="9" creationId="{1A92B4A1-1D68-4F1A-BF55-1F60158DBF21}"/>
          </ac:cxnSpMkLst>
        </pc:cxnChg>
        <pc:cxnChg chg="add del mod">
          <ac:chgData name="Maria Guadalupe Lara Lopez" userId="d9ccaa63e3f117d9" providerId="LiveId" clId="{F595768A-E2B9-4AD5-A736-39929EC102A4}" dt="2020-08-09T19:07:46.204" v="1900" actId="478"/>
          <ac:cxnSpMkLst>
            <pc:docMk/>
            <pc:sldMk cId="2822269719" sldId="293"/>
            <ac:cxnSpMk id="12" creationId="{38A9AD0E-8079-4B17-BC52-FFE1A9954996}"/>
          </ac:cxnSpMkLst>
        </pc:cxnChg>
        <pc:cxnChg chg="add del mod">
          <ac:chgData name="Maria Guadalupe Lara Lopez" userId="d9ccaa63e3f117d9" providerId="LiveId" clId="{F595768A-E2B9-4AD5-A736-39929EC102A4}" dt="2020-08-09T19:07:49.650" v="1901" actId="478"/>
          <ac:cxnSpMkLst>
            <pc:docMk/>
            <pc:sldMk cId="2822269719" sldId="293"/>
            <ac:cxnSpMk id="13" creationId="{66534A18-99F7-4B88-9493-A2A683873903}"/>
          </ac:cxnSpMkLst>
        </pc:cxnChg>
        <pc:cxnChg chg="add del mod">
          <ac:chgData name="Maria Guadalupe Lara Lopez" userId="d9ccaa63e3f117d9" providerId="LiveId" clId="{F595768A-E2B9-4AD5-A736-39929EC102A4}" dt="2020-08-09T19:08:02.713" v="1904" actId="478"/>
          <ac:cxnSpMkLst>
            <pc:docMk/>
            <pc:sldMk cId="2822269719" sldId="293"/>
            <ac:cxnSpMk id="14" creationId="{73B434B9-BEA8-4CE2-B910-D47FCE3DADC0}"/>
          </ac:cxnSpMkLst>
        </pc:cxnChg>
      </pc:sldChg>
      <pc:sldChg chg="addSp delSp modSp new mod modAnim">
        <pc:chgData name="Maria Guadalupe Lara Lopez" userId="d9ccaa63e3f117d9" providerId="LiveId" clId="{F595768A-E2B9-4AD5-A736-39929EC102A4}" dt="2020-09-07T16:12:43.336" v="5443"/>
        <pc:sldMkLst>
          <pc:docMk/>
          <pc:sldMk cId="2126211166" sldId="294"/>
        </pc:sldMkLst>
        <pc:spChg chg="del">
          <ac:chgData name="Maria Guadalupe Lara Lopez" userId="d9ccaa63e3f117d9" providerId="LiveId" clId="{F595768A-E2B9-4AD5-A736-39929EC102A4}" dt="2020-08-09T21:39:42.696" v="2277" actId="478"/>
          <ac:spMkLst>
            <pc:docMk/>
            <pc:sldMk cId="2126211166" sldId="294"/>
            <ac:spMk id="2" creationId="{B0AC82FC-EEA5-4B24-B2A0-5CAF45F526BF}"/>
          </ac:spMkLst>
        </pc:spChg>
        <pc:spChg chg="del">
          <ac:chgData name="Maria Guadalupe Lara Lopez" userId="d9ccaa63e3f117d9" providerId="LiveId" clId="{F595768A-E2B9-4AD5-A736-39929EC102A4}" dt="2020-08-09T21:39:42.696" v="2277" actId="478"/>
          <ac:spMkLst>
            <pc:docMk/>
            <pc:sldMk cId="2126211166" sldId="294"/>
            <ac:spMk id="3" creationId="{CA3191F4-CCD0-49ED-B578-8A528B233132}"/>
          </ac:spMkLst>
        </pc:spChg>
        <pc:spChg chg="add">
          <ac:chgData name="Maria Guadalupe Lara Lopez" userId="d9ccaa63e3f117d9" providerId="LiveId" clId="{F595768A-E2B9-4AD5-A736-39929EC102A4}" dt="2020-08-09T21:39:56.312" v="2278" actId="22"/>
          <ac:spMkLst>
            <pc:docMk/>
            <pc:sldMk cId="2126211166" sldId="294"/>
            <ac:spMk id="5" creationId="{F5DFA236-ED24-4C27-8D0D-8C56E18698C6}"/>
          </ac:spMkLst>
        </pc:spChg>
        <pc:spChg chg="add mod">
          <ac:chgData name="Maria Guadalupe Lara Lopez" userId="d9ccaa63e3f117d9" providerId="LiveId" clId="{F595768A-E2B9-4AD5-A736-39929EC102A4}" dt="2020-09-07T16:12:43.336" v="5443"/>
          <ac:spMkLst>
            <pc:docMk/>
            <pc:sldMk cId="2126211166" sldId="294"/>
            <ac:spMk id="6" creationId="{05C3CC3B-9C45-44E9-BE94-E6556F525283}"/>
          </ac:spMkLst>
        </pc:spChg>
        <pc:spChg chg="add mod">
          <ac:chgData name="Maria Guadalupe Lara Lopez" userId="d9ccaa63e3f117d9" providerId="LiveId" clId="{F595768A-E2B9-4AD5-A736-39929EC102A4}" dt="2020-08-09T21:56:40.795" v="2381" actId="208"/>
          <ac:spMkLst>
            <pc:docMk/>
            <pc:sldMk cId="2126211166" sldId="294"/>
            <ac:spMk id="9" creationId="{A7E55C66-76B7-4A88-AC56-0B02C788DE0A}"/>
          </ac:spMkLst>
        </pc:spChg>
        <pc:spChg chg="add del mod">
          <ac:chgData name="Maria Guadalupe Lara Lopez" userId="d9ccaa63e3f117d9" providerId="LiveId" clId="{F595768A-E2B9-4AD5-A736-39929EC102A4}" dt="2020-08-09T22:55:12.219" v="2812" actId="478"/>
          <ac:spMkLst>
            <pc:docMk/>
            <pc:sldMk cId="2126211166" sldId="294"/>
            <ac:spMk id="10" creationId="{57A47D6B-3690-441E-B902-BF59BF315AB3}"/>
          </ac:spMkLst>
        </pc:spChg>
        <pc:spChg chg="add mod">
          <ac:chgData name="Maria Guadalupe Lara Lopez" userId="d9ccaa63e3f117d9" providerId="LiveId" clId="{F595768A-E2B9-4AD5-A736-39929EC102A4}" dt="2020-08-09T22:08:52.352" v="2572" actId="208"/>
          <ac:spMkLst>
            <pc:docMk/>
            <pc:sldMk cId="2126211166" sldId="294"/>
            <ac:spMk id="13" creationId="{EE6BF506-B9A6-4763-B7E5-8C71CCB80004}"/>
          </ac:spMkLst>
        </pc:spChg>
        <pc:spChg chg="add mod">
          <ac:chgData name="Maria Guadalupe Lara Lopez" userId="d9ccaa63e3f117d9" providerId="LiveId" clId="{F595768A-E2B9-4AD5-A736-39929EC102A4}" dt="2020-08-09T23:10:21.985" v="3178" actId="20577"/>
          <ac:spMkLst>
            <pc:docMk/>
            <pc:sldMk cId="2126211166" sldId="294"/>
            <ac:spMk id="15" creationId="{91437D07-3739-4D2F-A9F8-26D97C40E7C0}"/>
          </ac:spMkLst>
        </pc:spChg>
        <pc:spChg chg="add mod">
          <ac:chgData name="Maria Guadalupe Lara Lopez" userId="d9ccaa63e3f117d9" providerId="LiveId" clId="{F595768A-E2B9-4AD5-A736-39929EC102A4}" dt="2020-08-12T01:51:57.282" v="3925" actId="1035"/>
          <ac:spMkLst>
            <pc:docMk/>
            <pc:sldMk cId="2126211166" sldId="294"/>
            <ac:spMk id="17" creationId="{E9646FA0-2C42-48BD-B14E-40481DFE7354}"/>
          </ac:spMkLst>
        </pc:spChg>
        <pc:spChg chg="add mod">
          <ac:chgData name="Maria Guadalupe Lara Lopez" userId="d9ccaa63e3f117d9" providerId="LiveId" clId="{F595768A-E2B9-4AD5-A736-39929EC102A4}" dt="2020-08-13T02:51:41.931" v="5434" actId="403"/>
          <ac:spMkLst>
            <pc:docMk/>
            <pc:sldMk cId="2126211166" sldId="294"/>
            <ac:spMk id="18" creationId="{2C627E35-F048-4AAA-8C2D-174B9F17702F}"/>
          </ac:spMkLst>
        </pc:spChg>
        <pc:spChg chg="add mod">
          <ac:chgData name="Maria Guadalupe Lara Lopez" userId="d9ccaa63e3f117d9" providerId="LiveId" clId="{F595768A-E2B9-4AD5-A736-39929EC102A4}" dt="2020-08-12T01:51:29.739" v="3919" actId="1035"/>
          <ac:spMkLst>
            <pc:docMk/>
            <pc:sldMk cId="2126211166" sldId="294"/>
            <ac:spMk id="21" creationId="{9B20D509-4044-4935-B89B-5D6BF2972377}"/>
          </ac:spMkLst>
        </pc:spChg>
        <pc:spChg chg="add mod">
          <ac:chgData name="Maria Guadalupe Lara Lopez" userId="d9ccaa63e3f117d9" providerId="LiveId" clId="{F595768A-E2B9-4AD5-A736-39929EC102A4}" dt="2020-08-13T02:50:43.331" v="5433" actId="1035"/>
          <ac:spMkLst>
            <pc:docMk/>
            <pc:sldMk cId="2126211166" sldId="294"/>
            <ac:spMk id="22" creationId="{9AACEFDC-34F0-4F16-A208-055910CD89F4}"/>
          </ac:spMkLst>
        </pc:spChg>
        <pc:spChg chg="add mod">
          <ac:chgData name="Maria Guadalupe Lara Lopez" userId="d9ccaa63e3f117d9" providerId="LiveId" clId="{F595768A-E2B9-4AD5-A736-39929EC102A4}" dt="2020-08-09T23:04:27.764" v="3111" actId="1076"/>
          <ac:spMkLst>
            <pc:docMk/>
            <pc:sldMk cId="2126211166" sldId="294"/>
            <ac:spMk id="24" creationId="{45528AA5-5DF1-4032-855A-1E0F46209CF3}"/>
          </ac:spMkLst>
        </pc:spChg>
        <pc:picChg chg="add del mod">
          <ac:chgData name="Maria Guadalupe Lara Lopez" userId="d9ccaa63e3f117d9" providerId="LiveId" clId="{F595768A-E2B9-4AD5-A736-39929EC102A4}" dt="2020-08-09T21:52:34.799" v="2302" actId="478"/>
          <ac:picMkLst>
            <pc:docMk/>
            <pc:sldMk cId="2126211166" sldId="294"/>
            <ac:picMk id="8" creationId="{F9A1C336-D9F0-44D6-BF3F-32EB35E88F35}"/>
          </ac:picMkLst>
        </pc:picChg>
        <pc:picChg chg="add mod">
          <ac:chgData name="Maria Guadalupe Lara Lopez" userId="d9ccaa63e3f117d9" providerId="LiveId" clId="{F595768A-E2B9-4AD5-A736-39929EC102A4}" dt="2020-08-09T21:55:22.424" v="2337" actId="1076"/>
          <ac:picMkLst>
            <pc:docMk/>
            <pc:sldMk cId="2126211166" sldId="294"/>
            <ac:picMk id="12" creationId="{56E4C2FC-F1B2-444B-A3A6-5E1A7DFF431C}"/>
          </ac:picMkLst>
        </pc:picChg>
        <pc:picChg chg="add mod">
          <ac:chgData name="Maria Guadalupe Lara Lopez" userId="d9ccaa63e3f117d9" providerId="LiveId" clId="{F595768A-E2B9-4AD5-A736-39929EC102A4}" dt="2020-08-12T01:51:29.739" v="3919" actId="1035"/>
          <ac:picMkLst>
            <pc:docMk/>
            <pc:sldMk cId="2126211166" sldId="294"/>
            <ac:picMk id="20" creationId="{871AF3CF-CB85-46F2-B14D-DADCCD41093E}"/>
          </ac:picMkLst>
        </pc:picChg>
      </pc:sldChg>
      <pc:sldChg chg="addSp modSp mod">
        <pc:chgData name="Maria Guadalupe Lara Lopez" userId="d9ccaa63e3f117d9" providerId="LiveId" clId="{F595768A-E2B9-4AD5-A736-39929EC102A4}" dt="2020-08-19T02:50:53.035" v="5440" actId="1036"/>
        <pc:sldMkLst>
          <pc:docMk/>
          <pc:sldMk cId="1445004515" sldId="295"/>
        </pc:sldMkLst>
        <pc:spChg chg="mod">
          <ac:chgData name="Maria Guadalupe Lara Lopez" userId="d9ccaa63e3f117d9" providerId="LiveId" clId="{F595768A-E2B9-4AD5-A736-39929EC102A4}" dt="2020-08-12T00:17:24.442" v="3653" actId="1038"/>
          <ac:spMkLst>
            <pc:docMk/>
            <pc:sldMk cId="1445004515" sldId="295"/>
            <ac:spMk id="6" creationId="{14EAD6EE-CC36-4A82-B7FF-313EFC5FFC4F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7" creationId="{FA13ADDE-573A-4C50-844D-CAC65DDE34CF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8" creationId="{C41F852A-FE31-4694-9596-BE6AB4017BF9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10" creationId="{9F17F865-2260-4C25-BF0D-6A40DF933394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12" creationId="{2634017A-55CF-477C-A053-9CEEBFDF35A8}"/>
          </ac:spMkLst>
        </pc:spChg>
        <pc:spChg chg="mod">
          <ac:chgData name="Maria Guadalupe Lara Lopez" userId="d9ccaa63e3f117d9" providerId="LiveId" clId="{F595768A-E2B9-4AD5-A736-39929EC102A4}" dt="2020-08-19T02:50:53.035" v="5440" actId="1036"/>
          <ac:spMkLst>
            <pc:docMk/>
            <pc:sldMk cId="1445004515" sldId="295"/>
            <ac:spMk id="13" creationId="{42740BB9-07FA-48E4-A247-6C52AD73F1D9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14" creationId="{5AD896D1-EA99-4C08-95C6-53AF5E467C30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16" creationId="{1AA79D5A-E1F8-4A55-97DE-0B7A6D57DD93}"/>
          </ac:spMkLst>
        </pc:spChg>
        <pc:spChg chg="mod">
          <ac:chgData name="Maria Guadalupe Lara Lopez" userId="d9ccaa63e3f117d9" providerId="LiveId" clId="{F595768A-E2B9-4AD5-A736-39929EC102A4}" dt="2020-08-12T00:17:14.943" v="3650" actId="1035"/>
          <ac:spMkLst>
            <pc:docMk/>
            <pc:sldMk cId="1445004515" sldId="295"/>
            <ac:spMk id="18" creationId="{D4A249E3-FE92-463E-91D3-680528187895}"/>
          </ac:spMkLst>
        </pc:spChg>
        <pc:picChg chg="add mod">
          <ac:chgData name="Maria Guadalupe Lara Lopez" userId="d9ccaa63e3f117d9" providerId="LiveId" clId="{F595768A-E2B9-4AD5-A736-39929EC102A4}" dt="2020-08-13T02:32:27.552" v="5371" actId="14100"/>
          <ac:picMkLst>
            <pc:docMk/>
            <pc:sldMk cId="1445004515" sldId="295"/>
            <ac:picMk id="3" creationId="{1CFD442B-D7D9-4C8D-8680-0447A28A2C39}"/>
          </ac:picMkLst>
        </pc:picChg>
        <pc:picChg chg="mod">
          <ac:chgData name="Maria Guadalupe Lara Lopez" userId="d9ccaa63e3f117d9" providerId="LiveId" clId="{F595768A-E2B9-4AD5-A736-39929EC102A4}" dt="2020-08-12T00:17:14.943" v="3650" actId="1035"/>
          <ac:picMkLst>
            <pc:docMk/>
            <pc:sldMk cId="1445004515" sldId="295"/>
            <ac:picMk id="3074" creationId="{BF32836D-B4CD-4E8B-A9B3-4EC3575EFB0B}"/>
          </ac:picMkLst>
        </pc:picChg>
      </pc:sldChg>
      <pc:sldChg chg="addSp delSp modSp new mod">
        <pc:chgData name="Maria Guadalupe Lara Lopez" userId="d9ccaa63e3f117d9" providerId="LiveId" clId="{F595768A-E2B9-4AD5-A736-39929EC102A4}" dt="2020-08-13T02:35:41.841" v="5401" actId="1038"/>
        <pc:sldMkLst>
          <pc:docMk/>
          <pc:sldMk cId="2750193434" sldId="296"/>
        </pc:sldMkLst>
        <pc:spChg chg="del">
          <ac:chgData name="Maria Guadalupe Lara Lopez" userId="d9ccaa63e3f117d9" providerId="LiveId" clId="{F595768A-E2B9-4AD5-A736-39929EC102A4}" dt="2020-08-11T23:59:33.537" v="3487" actId="478"/>
          <ac:spMkLst>
            <pc:docMk/>
            <pc:sldMk cId="2750193434" sldId="296"/>
            <ac:spMk id="2" creationId="{6AC09781-7976-4A53-9E08-AB4E9EFC0625}"/>
          </ac:spMkLst>
        </pc:spChg>
        <pc:spChg chg="del">
          <ac:chgData name="Maria Guadalupe Lara Lopez" userId="d9ccaa63e3f117d9" providerId="LiveId" clId="{F595768A-E2B9-4AD5-A736-39929EC102A4}" dt="2020-08-11T23:59:33.537" v="3487" actId="478"/>
          <ac:spMkLst>
            <pc:docMk/>
            <pc:sldMk cId="2750193434" sldId="296"/>
            <ac:spMk id="3" creationId="{30366DE0-1545-42AD-BDF6-9C9FD87C142E}"/>
          </ac:spMkLst>
        </pc:spChg>
        <pc:spChg chg="add">
          <ac:chgData name="Maria Guadalupe Lara Lopez" userId="d9ccaa63e3f117d9" providerId="LiveId" clId="{F595768A-E2B9-4AD5-A736-39929EC102A4}" dt="2020-08-11T23:59:50.521" v="3488" actId="22"/>
          <ac:spMkLst>
            <pc:docMk/>
            <pc:sldMk cId="2750193434" sldId="296"/>
            <ac:spMk id="5" creationId="{783BED3F-C0A6-4F72-A096-58E0F7A7432A}"/>
          </ac:spMkLst>
        </pc:spChg>
        <pc:spChg chg="add mod">
          <ac:chgData name="Maria Guadalupe Lara Lopez" userId="d9ccaa63e3f117d9" providerId="LiveId" clId="{F595768A-E2B9-4AD5-A736-39929EC102A4}" dt="2020-08-13T02:35:28.291" v="5399" actId="1036"/>
          <ac:spMkLst>
            <pc:docMk/>
            <pc:sldMk cId="2750193434" sldId="296"/>
            <ac:spMk id="7" creationId="{AC881D7C-942B-4D1C-B6A2-3C1B75B666DA}"/>
          </ac:spMkLst>
        </pc:spChg>
        <pc:spChg chg="add mod">
          <ac:chgData name="Maria Guadalupe Lara Lopez" userId="d9ccaa63e3f117d9" providerId="LiveId" clId="{F595768A-E2B9-4AD5-A736-39929EC102A4}" dt="2020-08-13T02:35:23.546" v="5397" actId="1036"/>
          <ac:spMkLst>
            <pc:docMk/>
            <pc:sldMk cId="2750193434" sldId="296"/>
            <ac:spMk id="9" creationId="{D442F731-C747-4832-A2FF-9840CBABAF58}"/>
          </ac:spMkLst>
        </pc:spChg>
        <pc:spChg chg="add mod">
          <ac:chgData name="Maria Guadalupe Lara Lopez" userId="d9ccaa63e3f117d9" providerId="LiveId" clId="{F595768A-E2B9-4AD5-A736-39929EC102A4}" dt="2020-08-13T02:33:59.152" v="5381" actId="403"/>
          <ac:spMkLst>
            <pc:docMk/>
            <pc:sldMk cId="2750193434" sldId="296"/>
            <ac:spMk id="13" creationId="{10A9EB73-0A7F-44FC-A24F-AE227E2B5AFB}"/>
          </ac:spMkLst>
        </pc:spChg>
        <pc:spChg chg="add mod">
          <ac:chgData name="Maria Guadalupe Lara Lopez" userId="d9ccaa63e3f117d9" providerId="LiveId" clId="{F595768A-E2B9-4AD5-A736-39929EC102A4}" dt="2020-08-13T02:34:05.919" v="5383" actId="403"/>
          <ac:spMkLst>
            <pc:docMk/>
            <pc:sldMk cId="2750193434" sldId="296"/>
            <ac:spMk id="15" creationId="{739D1F36-4BDC-4B29-9E5D-2AA9F7D0EF3B}"/>
          </ac:spMkLst>
        </pc:spChg>
        <pc:spChg chg="add mod">
          <ac:chgData name="Maria Guadalupe Lara Lopez" userId="d9ccaa63e3f117d9" providerId="LiveId" clId="{F595768A-E2B9-4AD5-A736-39929EC102A4}" dt="2020-08-13T02:34:34.121" v="5393" actId="403"/>
          <ac:spMkLst>
            <pc:docMk/>
            <pc:sldMk cId="2750193434" sldId="296"/>
            <ac:spMk id="17" creationId="{F3714D03-B986-4C94-AFEF-9B7860D1F5D6}"/>
          </ac:spMkLst>
        </pc:spChg>
        <pc:spChg chg="add mod">
          <ac:chgData name="Maria Guadalupe Lara Lopez" userId="d9ccaa63e3f117d9" providerId="LiveId" clId="{F595768A-E2B9-4AD5-A736-39929EC102A4}" dt="2020-08-13T02:34:12.462" v="5385" actId="403"/>
          <ac:spMkLst>
            <pc:docMk/>
            <pc:sldMk cId="2750193434" sldId="296"/>
            <ac:spMk id="19" creationId="{F042D910-0BAE-40E3-896A-C28F3A2905AB}"/>
          </ac:spMkLst>
        </pc:spChg>
        <pc:spChg chg="add mod">
          <ac:chgData name="Maria Guadalupe Lara Lopez" userId="d9ccaa63e3f117d9" providerId="LiveId" clId="{F595768A-E2B9-4AD5-A736-39929EC102A4}" dt="2020-08-13T02:34:28.037" v="5391" actId="403"/>
          <ac:spMkLst>
            <pc:docMk/>
            <pc:sldMk cId="2750193434" sldId="296"/>
            <ac:spMk id="21" creationId="{4F94E756-7A4E-405B-9500-57DC8F0113D7}"/>
          </ac:spMkLst>
        </pc:spChg>
        <pc:spChg chg="add mod">
          <ac:chgData name="Maria Guadalupe Lara Lopez" userId="d9ccaa63e3f117d9" providerId="LiveId" clId="{F595768A-E2B9-4AD5-A736-39929EC102A4}" dt="2020-08-13T02:34:17.228" v="5387" actId="403"/>
          <ac:spMkLst>
            <pc:docMk/>
            <pc:sldMk cId="2750193434" sldId="296"/>
            <ac:spMk id="23" creationId="{984C488B-6B4F-4C3B-99E4-14782D1C1E0C}"/>
          </ac:spMkLst>
        </pc:spChg>
        <pc:spChg chg="add mod">
          <ac:chgData name="Maria Guadalupe Lara Lopez" userId="d9ccaa63e3f117d9" providerId="LiveId" clId="{F595768A-E2B9-4AD5-A736-39929EC102A4}" dt="2020-08-13T02:34:22.508" v="5389" actId="403"/>
          <ac:spMkLst>
            <pc:docMk/>
            <pc:sldMk cId="2750193434" sldId="296"/>
            <ac:spMk id="25" creationId="{15F82942-4CC3-4EAD-B626-C84A4463464A}"/>
          </ac:spMkLst>
        </pc:spChg>
        <pc:spChg chg="add mod">
          <ac:chgData name="Maria Guadalupe Lara Lopez" userId="d9ccaa63e3f117d9" providerId="LiveId" clId="{F595768A-E2B9-4AD5-A736-39929EC102A4}" dt="2020-08-13T02:35:41.841" v="5401" actId="1038"/>
          <ac:spMkLst>
            <pc:docMk/>
            <pc:sldMk cId="2750193434" sldId="296"/>
            <ac:spMk id="26" creationId="{19939E82-28E2-408B-B975-0B2B681EDDC4}"/>
          </ac:spMkLst>
        </pc:spChg>
        <pc:spChg chg="add mod">
          <ac:chgData name="Maria Guadalupe Lara Lopez" userId="d9ccaa63e3f117d9" providerId="LiveId" clId="{F595768A-E2B9-4AD5-A736-39929EC102A4}" dt="2020-08-12T01:53:35.577" v="3929" actId="20577"/>
          <ac:spMkLst>
            <pc:docMk/>
            <pc:sldMk cId="2750193434" sldId="296"/>
            <ac:spMk id="27" creationId="{2C640D25-1166-4660-AAA7-A79104237CE3}"/>
          </ac:spMkLst>
        </pc:spChg>
        <pc:picChg chg="add mod">
          <ac:chgData name="Maria Guadalupe Lara Lopez" userId="d9ccaa63e3f117d9" providerId="LiveId" clId="{F595768A-E2B9-4AD5-A736-39929EC102A4}" dt="2020-08-12T00:21:19.984" v="3665" actId="14100"/>
          <ac:picMkLst>
            <pc:docMk/>
            <pc:sldMk cId="2750193434" sldId="296"/>
            <ac:picMk id="11" creationId="{E555885C-1C66-41DE-9036-4F5B616BD717}"/>
          </ac:picMkLst>
        </pc:picChg>
        <pc:picChg chg="add del">
          <ac:chgData name="Maria Guadalupe Lara Lopez" userId="d9ccaa63e3f117d9" providerId="LiveId" clId="{F595768A-E2B9-4AD5-A736-39929EC102A4}" dt="2020-08-12T00:17:45.662" v="3654" actId="478"/>
          <ac:picMkLst>
            <pc:docMk/>
            <pc:sldMk cId="2750193434" sldId="296"/>
            <ac:picMk id="1026" creationId="{6336C463-5AB0-4695-A150-707052CF9F0D}"/>
          </ac:picMkLst>
        </pc:picChg>
        <pc:picChg chg="add mod">
          <ac:chgData name="Maria Guadalupe Lara Lopez" userId="d9ccaa63e3f117d9" providerId="LiveId" clId="{F595768A-E2B9-4AD5-A736-39929EC102A4}" dt="2020-08-12T00:21:56.696" v="3693"/>
          <ac:picMkLst>
            <pc:docMk/>
            <pc:sldMk cId="2750193434" sldId="296"/>
            <ac:picMk id="1028" creationId="{A30BEE93-1725-41C3-9D22-0FCCDC4135B4}"/>
          </ac:picMkLst>
        </pc:picChg>
      </pc:sldChg>
      <pc:sldChg chg="addSp delSp modSp new del mod modAnim">
        <pc:chgData name="Maria Guadalupe Lara Lopez" userId="d9ccaa63e3f117d9" providerId="LiveId" clId="{F595768A-E2B9-4AD5-A736-39929EC102A4}" dt="2020-08-12T21:59:50.215" v="5346" actId="2696"/>
        <pc:sldMkLst>
          <pc:docMk/>
          <pc:sldMk cId="2388257651" sldId="297"/>
        </pc:sldMkLst>
        <pc:spChg chg="del mod">
          <ac:chgData name="Maria Guadalupe Lara Lopez" userId="d9ccaa63e3f117d9" providerId="LiveId" clId="{F595768A-E2B9-4AD5-A736-39929EC102A4}" dt="2020-08-12T19:34:01.097" v="4148" actId="478"/>
          <ac:spMkLst>
            <pc:docMk/>
            <pc:sldMk cId="2388257651" sldId="297"/>
            <ac:spMk id="2" creationId="{9429C628-822B-4585-970A-A40D1718E951}"/>
          </ac:spMkLst>
        </pc:spChg>
        <pc:spChg chg="del">
          <ac:chgData name="Maria Guadalupe Lara Lopez" userId="d9ccaa63e3f117d9" providerId="LiveId" clId="{F595768A-E2B9-4AD5-A736-39929EC102A4}" dt="2020-08-12T19:34:01.097" v="4148" actId="478"/>
          <ac:spMkLst>
            <pc:docMk/>
            <pc:sldMk cId="2388257651" sldId="297"/>
            <ac:spMk id="3" creationId="{3DCCF79C-D272-46E9-ABAF-E4095095FE8A}"/>
          </ac:spMkLst>
        </pc:spChg>
        <pc:spChg chg="add">
          <ac:chgData name="Maria Guadalupe Lara Lopez" userId="d9ccaa63e3f117d9" providerId="LiveId" clId="{F595768A-E2B9-4AD5-A736-39929EC102A4}" dt="2020-08-12T19:34:11.337" v="4149" actId="22"/>
          <ac:spMkLst>
            <pc:docMk/>
            <pc:sldMk cId="2388257651" sldId="297"/>
            <ac:spMk id="5" creationId="{5ED85585-B614-4F60-A271-6874B5085881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7" creationId="{4113F528-442E-42A2-B2F9-0689BBCCBE82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9" creationId="{6C68BBDD-4036-4347-ADB1-EF4315CC5946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11" creationId="{12078B5C-9A0F-415E-B5E4-DFCEBC7F23FD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12" creationId="{53C5DDBA-04CE-4217-AAAD-AD61C3DE0216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14" creationId="{C749F00E-EE03-4310-AF8C-AF46765897E4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16" creationId="{CFC8DCDD-17D7-43B2-AEB8-99AB26156315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18" creationId="{99B914BD-1630-46D7-B0F7-64DB50831D3C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20" creationId="{45FDA304-2961-4208-A3DD-EAF7B5DB37A7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22" creationId="{3A03E04A-F44C-43B5-8FCD-DF34CBD465E7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24" creationId="{91BD5D69-5FC0-4AE3-80F8-87917FA79B47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26" creationId="{DB3E5223-1179-42F4-9E8D-4490C6A87385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28" creationId="{2C8F8D49-2336-4EB3-A8DA-2BCAF8637F8D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30" creationId="{966A8668-FC31-4A80-A7CF-C9144D67A67C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32" creationId="{E48C4E64-5CDF-4BB4-90E8-A86D71CD837E}"/>
          </ac:spMkLst>
        </pc:spChg>
        <pc:spChg chg="add del mod">
          <ac:chgData name="Maria Guadalupe Lara Lopez" userId="d9ccaa63e3f117d9" providerId="LiveId" clId="{F595768A-E2B9-4AD5-A736-39929EC102A4}" dt="2020-08-12T20:18:45.270" v="4795" actId="21"/>
          <ac:spMkLst>
            <pc:docMk/>
            <pc:sldMk cId="2388257651" sldId="297"/>
            <ac:spMk id="34" creationId="{DD16BDBA-72F6-42DE-A16E-39CEA0B1F228}"/>
          </ac:spMkLst>
        </pc:spChg>
        <pc:spChg chg="add mod">
          <ac:chgData name="Maria Guadalupe Lara Lopez" userId="d9ccaa63e3f117d9" providerId="LiveId" clId="{F595768A-E2B9-4AD5-A736-39929EC102A4}" dt="2020-08-12T21:42:20.746" v="5165" actId="207"/>
          <ac:spMkLst>
            <pc:docMk/>
            <pc:sldMk cId="2388257651" sldId="297"/>
            <ac:spMk id="36" creationId="{C23D9C8C-EE64-4A0A-9FD7-9358139890E0}"/>
          </ac:spMkLst>
        </pc:spChg>
        <pc:spChg chg="add del mod">
          <ac:chgData name="Maria Guadalupe Lara Lopez" userId="d9ccaa63e3f117d9" providerId="LiveId" clId="{F595768A-E2B9-4AD5-A736-39929EC102A4}" dt="2020-08-12T21:43:14.846" v="5171" actId="478"/>
          <ac:spMkLst>
            <pc:docMk/>
            <pc:sldMk cId="2388257651" sldId="297"/>
            <ac:spMk id="38" creationId="{DF35BCAF-CF16-46EB-8A08-BC294E2D912C}"/>
          </ac:spMkLst>
        </pc:spChg>
        <pc:spChg chg="add mod">
          <ac:chgData name="Maria Guadalupe Lara Lopez" userId="d9ccaa63e3f117d9" providerId="LiveId" clId="{F595768A-E2B9-4AD5-A736-39929EC102A4}" dt="2020-08-12T21:43:11.658" v="5170" actId="208"/>
          <ac:spMkLst>
            <pc:docMk/>
            <pc:sldMk cId="2388257651" sldId="297"/>
            <ac:spMk id="39" creationId="{11DF4C28-CF95-41F5-8D31-1A30D508716A}"/>
          </ac:spMkLst>
        </pc:spChg>
        <pc:picChg chg="add del mod">
          <ac:chgData name="Maria Guadalupe Lara Lopez" userId="d9ccaa63e3f117d9" providerId="LiveId" clId="{F595768A-E2B9-4AD5-A736-39929EC102A4}" dt="2020-08-12T20:06:15.559" v="4522" actId="478"/>
          <ac:picMkLst>
            <pc:docMk/>
            <pc:sldMk cId="2388257651" sldId="297"/>
            <ac:picMk id="1026" creationId="{9761498D-5DA0-4568-B53B-2E4E6B7430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41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41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1930B52-4192-473F-A72C-5D05364AC244}" type="datetimeFigureOut">
              <a:rPr lang="es-MX" smtClean="0"/>
              <a:pPr/>
              <a:t>10/09/2021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111749E-45A0-4E4A-A348-3F3B2161168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1D29-41DB-485D-82FC-5E569B837155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139C-E7B6-4725-9565-6262B979120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43888-EF0F-4FF3-90F8-C1E07C7AD8F5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7610-34BD-4BA7-B238-A0C3F961AB8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FA36-8D40-472E-81C9-AB54B64F3FCD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F1F8-C9A0-4258-8BB1-1134B4B69DD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7F918-8AF0-4E60-8BE2-7EA85ECD931C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6F39-1404-4D15-A079-2566B9E19A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CD02-4A7E-46C5-B132-6964DD580F00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9254-83B5-4A81-A08C-5B15C91F095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0144-3520-484C-BF36-820DD2A7A75A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973A-80DB-42C1-8423-8F10C37F384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A088-FEA8-4A34-8826-CF594FDD2824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FC4C-2473-4BDB-8F8B-C7093696D4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D28E-87B8-4DF1-A122-DAFBABDB18E4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B39AC-B8EE-4DE2-9E3E-B0628A3AC6B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B11D-23D5-4E87-9859-42CDF0D7EA5F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A1C7-2868-4F7D-94E8-1450FC740C8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0DE48-AF72-493E-89E4-A1E31A8C6733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D41F-AB94-4F27-A5FE-532CA6936AF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E16A-0CA3-443F-8618-C16480471910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6D5F-3164-4C4F-AC13-CB7AA81A5F1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3D3F5B-55DE-4085-8A5A-0C980F53E75A}" type="datetimeFigureOut">
              <a:rPr lang="es-ES"/>
              <a:pPr>
                <a:defRPr/>
              </a:pPr>
              <a:t>10/09/2021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0CEE4-8E08-4BBB-BA17-A55EDBDFD07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C1A134F-7E84-4DEA-8A66-41E56D8544F3}"/>
              </a:ext>
            </a:extLst>
          </p:cNvPr>
          <p:cNvSpPr/>
          <p:nvPr/>
        </p:nvSpPr>
        <p:spPr>
          <a:xfrm>
            <a:off x="145774" y="50372"/>
            <a:ext cx="8818714" cy="6690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4EAD6EE-CC36-4A82-B7FF-313EFC5FFC4F}"/>
              </a:ext>
            </a:extLst>
          </p:cNvPr>
          <p:cNvSpPr txBox="1"/>
          <p:nvPr/>
        </p:nvSpPr>
        <p:spPr>
          <a:xfrm>
            <a:off x="1403648" y="692696"/>
            <a:ext cx="6624736" cy="369332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¿Qué características posees que te hacen ser un ser vivo?</a:t>
            </a:r>
          </a:p>
        </p:txBody>
      </p:sp>
      <p:pic>
        <p:nvPicPr>
          <p:cNvPr id="3074" name="Picture 2" descr="Linda ilustración de dibujos animados de mujer y hombre. vector ...">
            <a:extLst>
              <a:ext uri="{FF2B5EF4-FFF2-40B4-BE49-F238E27FC236}">
                <a16:creationId xmlns:a16="http://schemas.microsoft.com/office/drawing/2014/main" id="{BF32836D-B4CD-4E8B-A9B3-4EC3575EF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392" y="1710100"/>
            <a:ext cx="2995216" cy="363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ADDE-573A-4C50-844D-CAC65DDE34CF}"/>
              </a:ext>
            </a:extLst>
          </p:cNvPr>
          <p:cNvSpPr txBox="1"/>
          <p:nvPr/>
        </p:nvSpPr>
        <p:spPr>
          <a:xfrm>
            <a:off x="750990" y="1966409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41F852A-FE31-4694-9596-BE6AB4017BF9}"/>
              </a:ext>
            </a:extLst>
          </p:cNvPr>
          <p:cNvSpPr txBox="1"/>
          <p:nvPr/>
        </p:nvSpPr>
        <p:spPr>
          <a:xfrm>
            <a:off x="6390050" y="1921109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17F865-2260-4C25-BF0D-6A40DF933394}"/>
              </a:ext>
            </a:extLst>
          </p:cNvPr>
          <p:cNvSpPr txBox="1"/>
          <p:nvPr/>
        </p:nvSpPr>
        <p:spPr>
          <a:xfrm>
            <a:off x="3707904" y="1278052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634017A-55CF-477C-A053-9CEEBFDF35A8}"/>
              </a:ext>
            </a:extLst>
          </p:cNvPr>
          <p:cNvSpPr txBox="1"/>
          <p:nvPr/>
        </p:nvSpPr>
        <p:spPr>
          <a:xfrm>
            <a:off x="750990" y="3640114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D896D1-EA99-4C08-95C6-53AF5E467C30}"/>
              </a:ext>
            </a:extLst>
          </p:cNvPr>
          <p:cNvSpPr txBox="1"/>
          <p:nvPr/>
        </p:nvSpPr>
        <p:spPr>
          <a:xfrm>
            <a:off x="755576" y="2786711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AA79D5A-E1F8-4A55-97DE-0B7A6D57DD93}"/>
              </a:ext>
            </a:extLst>
          </p:cNvPr>
          <p:cNvSpPr txBox="1"/>
          <p:nvPr/>
        </p:nvSpPr>
        <p:spPr>
          <a:xfrm>
            <a:off x="6390050" y="2757090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4A249E3-FE92-463E-91D3-680528187895}"/>
              </a:ext>
            </a:extLst>
          </p:cNvPr>
          <p:cNvSpPr txBox="1"/>
          <p:nvPr/>
        </p:nvSpPr>
        <p:spPr>
          <a:xfrm>
            <a:off x="6380923" y="3611899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2740BB9-07FA-48E4-A247-6C52AD73F1D9}"/>
              </a:ext>
            </a:extLst>
          </p:cNvPr>
          <p:cNvSpPr txBox="1"/>
          <p:nvPr/>
        </p:nvSpPr>
        <p:spPr>
          <a:xfrm>
            <a:off x="1187624" y="179348"/>
            <a:ext cx="7056784" cy="369332"/>
          </a:xfrm>
          <a:prstGeom prst="rect">
            <a:avLst/>
          </a:prstGeom>
          <a:solidFill>
            <a:srgbClr val="2DBD3E"/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EJERCICIO A: Responde en base a lo que has comprendido: </a:t>
            </a:r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CFD442B-D7D9-4C8D-8680-0447A28A2C3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4473221"/>
            <a:ext cx="998523" cy="1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04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1244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Guadalupe Lara Lopez</dc:creator>
  <cp:lastModifiedBy>Maria Guadalupe Lara Lopez</cp:lastModifiedBy>
  <cp:revision>10</cp:revision>
  <cp:lastPrinted>2020-08-13T01:07:48Z</cp:lastPrinted>
  <dcterms:created xsi:type="dcterms:W3CDTF">2020-08-08T23:23:54Z</dcterms:created>
  <dcterms:modified xsi:type="dcterms:W3CDTF">2021-09-10T16:49:08Z</dcterms:modified>
</cp:coreProperties>
</file>