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7" r:id="rId3"/>
    <p:sldId id="271" r:id="rId4"/>
    <p:sldId id="273" r:id="rId5"/>
    <p:sldId id="274" r:id="rId6"/>
    <p:sldId id="275" r:id="rId7"/>
    <p:sldId id="276" r:id="rId8"/>
    <p:sldId id="278" r:id="rId9"/>
    <p:sldId id="279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4CE78-93B8-4A8F-B133-A4BCC0035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CB008-9C61-4740-B386-04334A1F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6C9F88-9041-4B4B-9CEE-9CE95B4A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5DCBE9-15A9-4293-B41D-FBDC9176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86B2A-E86A-4EDE-80C3-E55F3BC9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0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CA732-59C8-4499-B209-2F4652F3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8418D8-C4F3-4907-AB09-EFE44D9C3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A4585-BDF1-4056-AE4D-9A630447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D7C8C1-5566-4A63-9158-B13CFD15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C0A51B-2B83-4748-A22B-CA6D87BD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5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D1AADC4-D88F-48BA-A5C2-1F7447A68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BCB251-06EB-4A00-A8F2-75B71400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D54655-BE08-4B9A-A1FA-488A035A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E9B0D1-BA38-4AEB-B16B-795BB658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84F5C2-2EF1-4C9A-912F-0AFB5FDE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8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4F91D-F068-4CD3-98AA-F3200E57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95A45F-A78F-4E4B-B55D-4A54A67E7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E10E98-45C3-4A98-A4F3-C9E57513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8868C1-1544-4FA6-AD96-920C7F83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34B7F-A8EF-4BF4-874A-ED5CCBF0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4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1CCAA-60E7-40BA-A9EA-2A3D45BB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55D8F2-082A-4E62-A389-B08E678F6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D7F981-1C7F-45F4-909B-DA663197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53A049-F1DF-4A60-891E-F66638F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78B6A-641C-4516-B470-8590F2F5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86E55-D480-4EFF-B270-E162EA9E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5F7291-1339-4F5A-BFA8-6FF7CB6DE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A04019-F4BF-4C68-9DD1-60328BBC5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5642D8-E033-4CD4-91C9-166403E9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381AA6-0C12-4BB5-A9E7-B1814C47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1C563-68B0-493B-9A39-32145B69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2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F628A-74E5-43BA-9DDB-769D3CF8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12CE7D-BE6C-48E8-B042-564AE0E0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3DFEE8-413F-43AE-B0C2-2AA4565C9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698646C-CF79-404E-969C-CA18DFF9B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8358FB-BF55-4B75-9037-E6FC90ABA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252FEF-7633-483F-AFC7-8A657DD4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F1D5F9-A5C2-4FAC-98ED-92044572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2E801C-DBAD-4ECB-B3A5-92D3D4D4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1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FA351-1548-4D63-9424-DA0EB567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71B500-0551-4DD7-99A2-97D271DD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C89047-0FCD-4923-AE68-79CE27BD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E75454-4894-4683-825E-2C019468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B9D741-2B9B-4C21-B03D-11E976B8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0ADF0F-195F-4864-B0BF-830BC15D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3D4A40-D7A2-46A7-A4B6-AB1FD239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9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DFC7E-B24C-4B5B-A631-89E8A210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5B8BA1-D274-476A-8A70-6BF81FC9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F353F4-2287-445D-8071-3E5CC6E54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66F109-B0E9-4353-90DA-19632F3C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A0D44D-8474-4A71-8375-34F2ECF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4F10D5-F6C5-47F4-91C2-8050FE2A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1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300AD-DC6A-48ED-8A2E-6FC412A9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8D74CF-A182-4CF6-86F2-D5E13E974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EDA9D6-9AA9-4F2A-946F-F1714F3E0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903C3-8D9D-4459-AF43-89CAB835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8A94A7-ED4B-4B8E-BE65-865003F6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0EAA55-2D4F-4481-ABFB-9044C674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7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8345EA-45FD-4821-A28A-958ACA5D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A27BE3-E8DE-4849-9F6E-C7EE58410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8C795-0B66-4D58-A892-DEA96913B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2D9392-F30D-402A-8ECC-AECCA4249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0A46E4-7A67-49B5-8D9C-F65EF8DBC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E9730-E402-42BD-BC4E-D5E5D5265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9CBB29-A81D-437B-A042-BF1129F78A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HERERRA</a:t>
            </a:r>
          </a:p>
        </p:txBody>
      </p:sp>
    </p:spTree>
    <p:extLst>
      <p:ext uri="{BB962C8B-B14F-4D97-AF65-F5344CB8AC3E}">
        <p14:creationId xmlns:p14="http://schemas.microsoft.com/office/powerpoint/2010/main" val="414867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E4829-E4D1-4D5B-BD19-28721F44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MÉTODO DEL PARALELOGRAMO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ECCEE2-58E3-4E78-88C8-A69D5167D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PASOS</a:t>
            </a:r>
          </a:p>
        </p:txBody>
      </p:sp>
    </p:spTree>
    <p:extLst>
      <p:ext uri="{BB962C8B-B14F-4D97-AF65-F5344CB8AC3E}">
        <p14:creationId xmlns:p14="http://schemas.microsoft.com/office/powerpoint/2010/main" val="257390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2CB99E73-A374-4F1C-977E-5D57EE291D9F}"/>
              </a:ext>
            </a:extLst>
          </p:cNvPr>
          <p:cNvGrpSpPr/>
          <p:nvPr/>
        </p:nvGrpSpPr>
        <p:grpSpPr>
          <a:xfrm>
            <a:off x="2014329" y="676727"/>
            <a:ext cx="6864628" cy="5517798"/>
            <a:chOff x="2014329" y="676727"/>
            <a:chExt cx="6864628" cy="5517798"/>
          </a:xfrm>
        </p:grpSpPr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5E3AB70D-31E6-4F47-9CCB-FE54889D4414}"/>
                </a:ext>
              </a:extLst>
            </p:cNvPr>
            <p:cNvCxnSpPr>
              <a:cxnSpLocks/>
            </p:cNvCxnSpPr>
            <p:nvPr/>
          </p:nvCxnSpPr>
          <p:spPr>
            <a:xfrm>
              <a:off x="2703443" y="3240157"/>
              <a:ext cx="49828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C0EA2454-F329-4EE1-A3BA-A8BAC82F0E94}"/>
                </a:ext>
              </a:extLst>
            </p:cNvPr>
            <p:cNvGrpSpPr/>
            <p:nvPr/>
          </p:nvGrpSpPr>
          <p:grpSpPr>
            <a:xfrm>
              <a:off x="2014329" y="676727"/>
              <a:ext cx="6864628" cy="5517798"/>
              <a:chOff x="2014329" y="676727"/>
              <a:chExt cx="6864628" cy="5517798"/>
            </a:xfrm>
          </p:grpSpPr>
          <p:cxnSp>
            <p:nvCxnSpPr>
              <p:cNvPr id="4" name="Conector recto 3">
                <a:extLst>
                  <a:ext uri="{FF2B5EF4-FFF2-40B4-BE49-F238E27FC236}">
                    <a16:creationId xmlns:a16="http://schemas.microsoft.com/office/drawing/2014/main" id="{907A5FC5-0066-4BA9-9AFD-7258C5A177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1357" y="1232452"/>
                <a:ext cx="0" cy="438647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05A3F766-9027-4613-AC92-769AD98AADCF}"/>
                  </a:ext>
                </a:extLst>
              </p:cNvPr>
              <p:cNvSpPr txBox="1"/>
              <p:nvPr/>
            </p:nvSpPr>
            <p:spPr>
              <a:xfrm>
                <a:off x="8189843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0°</a:t>
                </a:r>
              </a:p>
            </p:txBody>
          </p:sp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7FDACB9-E97C-4006-A46D-3A0B0B6A1D48}"/>
                  </a:ext>
                </a:extLst>
              </p:cNvPr>
              <p:cNvSpPr txBox="1"/>
              <p:nvPr/>
            </p:nvSpPr>
            <p:spPr>
              <a:xfrm>
                <a:off x="5029200" y="676727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90°</a:t>
                </a:r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36F0F71-745A-4BBF-86CF-3C77A28BA636}"/>
                  </a:ext>
                </a:extLst>
              </p:cNvPr>
              <p:cNvSpPr txBox="1"/>
              <p:nvPr/>
            </p:nvSpPr>
            <p:spPr>
              <a:xfrm>
                <a:off x="2014329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180°</a:t>
                </a:r>
              </a:p>
            </p:txBody>
          </p:sp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63DF81B-730D-4203-96CE-B75FE5E3EC6B}"/>
                  </a:ext>
                </a:extLst>
              </p:cNvPr>
              <p:cNvSpPr txBox="1"/>
              <p:nvPr/>
            </p:nvSpPr>
            <p:spPr>
              <a:xfrm>
                <a:off x="4876800" y="5825193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270°</a:t>
                </a:r>
              </a:p>
            </p:txBody>
          </p:sp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8C5FB22-AC8E-47DA-AD15-E49C7F4A51C4}"/>
                  </a:ext>
                </a:extLst>
              </p:cNvPr>
              <p:cNvSpPr txBox="1"/>
              <p:nvPr/>
            </p:nvSpPr>
            <p:spPr>
              <a:xfrm>
                <a:off x="8063948" y="3463712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360°</a:t>
                </a:r>
              </a:p>
            </p:txBody>
          </p:sp>
        </p:grp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844D11A-4765-424C-B687-2A89AAC65CEC}"/>
              </a:ext>
            </a:extLst>
          </p:cNvPr>
          <p:cNvSpPr txBox="1"/>
          <p:nvPr/>
        </p:nvSpPr>
        <p:spPr>
          <a:xfrm>
            <a:off x="9051235" y="1046059"/>
            <a:ext cx="2451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TRAZA 70°</a:t>
            </a:r>
          </a:p>
          <a:p>
            <a:r>
              <a:rPr lang="es-MX" dirty="0"/>
              <a:t>TRAZA 150°</a:t>
            </a:r>
          </a:p>
          <a:p>
            <a:r>
              <a:rPr lang="es-MX" dirty="0"/>
              <a:t>TRAZA 230°</a:t>
            </a:r>
          </a:p>
          <a:p>
            <a:r>
              <a:rPr lang="es-MX" dirty="0"/>
              <a:t>TRAZA 340°</a:t>
            </a:r>
          </a:p>
        </p:txBody>
      </p:sp>
      <p:pic>
        <p:nvPicPr>
          <p:cNvPr id="22" name="Picture 2" descr="Transportador Technic, 180°, Transparente, piezas | Articulos de Dibujo |  Maped - OfficeMax">
            <a:extLst>
              <a:ext uri="{FF2B5EF4-FFF2-40B4-BE49-F238E27FC236}">
                <a16:creationId xmlns:a16="http://schemas.microsoft.com/office/drawing/2014/main" id="{CE2994B8-DC3D-4C87-8FA4-F5BA77CB5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657427" y="2689179"/>
            <a:ext cx="3127860" cy="191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90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03653-205C-429E-9931-7BF77150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ACTIVIDAD 9</a:t>
            </a:r>
            <a:r>
              <a:rPr lang="es-MX" dirty="0"/>
              <a:t>: LOCALIZA LOS SIGUIENTES ÁNGULOS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B6BBDCF-0294-4717-9163-E88F8CF842D6}"/>
              </a:ext>
            </a:extLst>
          </p:cNvPr>
          <p:cNvSpPr txBox="1"/>
          <p:nvPr/>
        </p:nvSpPr>
        <p:spPr>
          <a:xfrm>
            <a:off x="1245704" y="2358886"/>
            <a:ext cx="22528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85°</a:t>
            </a:r>
          </a:p>
          <a:p>
            <a:endParaRPr lang="es-MX" sz="2400" b="1" dirty="0"/>
          </a:p>
          <a:p>
            <a:endParaRPr lang="es-MX" sz="2400" b="1" dirty="0"/>
          </a:p>
          <a:p>
            <a:r>
              <a:rPr lang="es-MX" sz="2400" b="1" dirty="0"/>
              <a:t>10°</a:t>
            </a:r>
          </a:p>
          <a:p>
            <a:endParaRPr lang="es-MX" sz="2400" b="1" dirty="0"/>
          </a:p>
          <a:p>
            <a:endParaRPr lang="es-MX" sz="2400" b="1" dirty="0"/>
          </a:p>
          <a:p>
            <a:r>
              <a:rPr lang="es-MX" sz="2400" b="1" dirty="0"/>
              <a:t>110°</a:t>
            </a:r>
          </a:p>
          <a:p>
            <a:endParaRPr lang="es-MX" sz="2400" b="1" dirty="0"/>
          </a:p>
          <a:p>
            <a:endParaRPr lang="es-MX" sz="2400" b="1" dirty="0"/>
          </a:p>
          <a:p>
            <a:r>
              <a:rPr lang="es-MX" sz="2400" b="1" dirty="0"/>
              <a:t>180°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F749D7-E520-4F5D-8DED-793132C96282}"/>
              </a:ext>
            </a:extLst>
          </p:cNvPr>
          <p:cNvSpPr txBox="1"/>
          <p:nvPr/>
        </p:nvSpPr>
        <p:spPr>
          <a:xfrm>
            <a:off x="4764156" y="2358886"/>
            <a:ext cx="22528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200°</a:t>
            </a:r>
          </a:p>
          <a:p>
            <a:endParaRPr lang="es-MX" sz="2400" b="1" dirty="0"/>
          </a:p>
          <a:p>
            <a:endParaRPr lang="es-MX" sz="2400" b="1" dirty="0"/>
          </a:p>
          <a:p>
            <a:r>
              <a:rPr lang="es-MX" sz="2400" b="1" dirty="0"/>
              <a:t>245°</a:t>
            </a:r>
          </a:p>
          <a:p>
            <a:endParaRPr lang="es-MX" sz="2400" b="1" dirty="0"/>
          </a:p>
          <a:p>
            <a:endParaRPr lang="es-MX" sz="2400" b="1" dirty="0"/>
          </a:p>
          <a:p>
            <a:r>
              <a:rPr lang="es-MX" sz="2400" b="1" dirty="0"/>
              <a:t>300°</a:t>
            </a:r>
          </a:p>
          <a:p>
            <a:endParaRPr lang="es-MX" sz="2400" b="1" dirty="0"/>
          </a:p>
          <a:p>
            <a:endParaRPr lang="es-MX" sz="2400" b="1" dirty="0"/>
          </a:p>
          <a:p>
            <a:r>
              <a:rPr lang="es-MX" sz="2400" b="1" dirty="0"/>
              <a:t>320°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666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2513D9D8-37F6-4495-B6B3-31DF6C2FD352}"/>
              </a:ext>
            </a:extLst>
          </p:cNvPr>
          <p:cNvGrpSpPr/>
          <p:nvPr/>
        </p:nvGrpSpPr>
        <p:grpSpPr>
          <a:xfrm>
            <a:off x="1366388" y="921459"/>
            <a:ext cx="5696208" cy="5015081"/>
            <a:chOff x="2014329" y="676727"/>
            <a:chExt cx="6864628" cy="5517798"/>
          </a:xfrm>
        </p:grpSpPr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7F014DA0-1D28-45A4-A91E-06D237D8A831}"/>
                </a:ext>
              </a:extLst>
            </p:cNvPr>
            <p:cNvCxnSpPr>
              <a:cxnSpLocks/>
            </p:cNvCxnSpPr>
            <p:nvPr/>
          </p:nvCxnSpPr>
          <p:spPr>
            <a:xfrm>
              <a:off x="2703443" y="3240157"/>
              <a:ext cx="49828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903378CB-30D2-46DD-B9BA-62C9067D5161}"/>
                </a:ext>
              </a:extLst>
            </p:cNvPr>
            <p:cNvGrpSpPr/>
            <p:nvPr/>
          </p:nvGrpSpPr>
          <p:grpSpPr>
            <a:xfrm>
              <a:off x="2014329" y="676727"/>
              <a:ext cx="6864628" cy="5517798"/>
              <a:chOff x="2014329" y="676727"/>
              <a:chExt cx="6864628" cy="5517798"/>
            </a:xfrm>
          </p:grpSpPr>
          <p:cxnSp>
            <p:nvCxnSpPr>
              <p:cNvPr id="6" name="Conector recto 5">
                <a:extLst>
                  <a:ext uri="{FF2B5EF4-FFF2-40B4-BE49-F238E27FC236}">
                    <a16:creationId xmlns:a16="http://schemas.microsoft.com/office/drawing/2014/main" id="{A938ABE7-C355-4352-BF95-B8AFDE3FDB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1357" y="1232452"/>
                <a:ext cx="0" cy="438647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6EECF80-6A93-4050-A39A-87AE7C82BF0D}"/>
                  </a:ext>
                </a:extLst>
              </p:cNvPr>
              <p:cNvSpPr txBox="1"/>
              <p:nvPr/>
            </p:nvSpPr>
            <p:spPr>
              <a:xfrm>
                <a:off x="8189843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0°</a:t>
                </a:r>
              </a:p>
            </p:txBody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7AF34A3-7EED-491D-8D34-5CE9BFB9939D}"/>
                  </a:ext>
                </a:extLst>
              </p:cNvPr>
              <p:cNvSpPr txBox="1"/>
              <p:nvPr/>
            </p:nvSpPr>
            <p:spPr>
              <a:xfrm>
                <a:off x="5029200" y="676727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90°</a:t>
                </a:r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CFCF89D-702D-48A2-963A-3502D0CD44F0}"/>
                  </a:ext>
                </a:extLst>
              </p:cNvPr>
              <p:cNvSpPr txBox="1"/>
              <p:nvPr/>
            </p:nvSpPr>
            <p:spPr>
              <a:xfrm>
                <a:off x="2014329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180°</a:t>
                </a:r>
              </a:p>
            </p:txBody>
          </p:sp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E7955B9E-4F2D-4277-8415-0BA3044FEEC5}"/>
                  </a:ext>
                </a:extLst>
              </p:cNvPr>
              <p:cNvSpPr txBox="1"/>
              <p:nvPr/>
            </p:nvSpPr>
            <p:spPr>
              <a:xfrm>
                <a:off x="4876800" y="5825193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270°</a:t>
                </a:r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E4AB434F-A8D1-4CA5-95FF-422312504CDE}"/>
                  </a:ext>
                </a:extLst>
              </p:cNvPr>
              <p:cNvSpPr txBox="1"/>
              <p:nvPr/>
            </p:nvSpPr>
            <p:spPr>
              <a:xfrm>
                <a:off x="8063948" y="3463712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360°</a:t>
                </a:r>
              </a:p>
            </p:txBody>
          </p:sp>
        </p:grpSp>
      </p:grpSp>
      <p:pic>
        <p:nvPicPr>
          <p:cNvPr id="12" name="Picture 2" descr="Transportador Technic, 180°, Transparente, piezas | Articulos de Dibujo |  Maped - OfficeMax">
            <a:extLst>
              <a:ext uri="{FF2B5EF4-FFF2-40B4-BE49-F238E27FC236}">
                <a16:creationId xmlns:a16="http://schemas.microsoft.com/office/drawing/2014/main" id="{16DAC316-858E-47E0-B698-B1660599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293" y="2412700"/>
            <a:ext cx="2001251" cy="98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90ABD9D8-A6A6-497C-8198-26C1DF06BA71}"/>
              </a:ext>
            </a:extLst>
          </p:cNvPr>
          <p:cNvCxnSpPr>
            <a:cxnSpLocks/>
          </p:cNvCxnSpPr>
          <p:nvPr/>
        </p:nvCxnSpPr>
        <p:spPr>
          <a:xfrm flipV="1">
            <a:off x="4027551" y="2727410"/>
            <a:ext cx="1838385" cy="4848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108F8B7-8515-4F50-845A-B890A9146889}"/>
              </a:ext>
            </a:extLst>
          </p:cNvPr>
          <p:cNvSpPr txBox="1"/>
          <p:nvPr/>
        </p:nvSpPr>
        <p:spPr>
          <a:xfrm>
            <a:off x="7955280" y="1766370"/>
            <a:ext cx="3445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Suma los siguientes vectores</a:t>
            </a:r>
          </a:p>
          <a:p>
            <a:endParaRPr lang="es-MX" dirty="0"/>
          </a:p>
          <a:p>
            <a:r>
              <a:rPr lang="es-MX" dirty="0"/>
              <a:t>A  m= 5 cm</a:t>
            </a:r>
          </a:p>
          <a:p>
            <a:r>
              <a:rPr lang="es-MX" dirty="0"/>
              <a:t>      a = 30 °</a:t>
            </a:r>
          </a:p>
          <a:p>
            <a:endParaRPr lang="es-MX" dirty="0"/>
          </a:p>
          <a:p>
            <a:r>
              <a:rPr lang="es-MX" dirty="0"/>
              <a:t>B   m = 6 cm</a:t>
            </a:r>
          </a:p>
          <a:p>
            <a:r>
              <a:rPr lang="es-MX" dirty="0"/>
              <a:t>       a = 100°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115BB069-AA74-4605-A000-5E4FFDC6DE22}"/>
              </a:ext>
            </a:extLst>
          </p:cNvPr>
          <p:cNvCxnSpPr>
            <a:cxnSpLocks/>
          </p:cNvCxnSpPr>
          <p:nvPr/>
        </p:nvCxnSpPr>
        <p:spPr>
          <a:xfrm flipH="1" flipV="1">
            <a:off x="3134867" y="1549544"/>
            <a:ext cx="904720" cy="1648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5EEC8F0-DE09-4749-9504-5E72C820FC5F}"/>
              </a:ext>
            </a:extLst>
          </p:cNvPr>
          <p:cNvSpPr txBox="1"/>
          <p:nvPr/>
        </p:nvSpPr>
        <p:spPr>
          <a:xfrm>
            <a:off x="6072908" y="2412700"/>
            <a:ext cx="31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AA4AF50-B8EA-4EC8-9F4D-4BAAD457E2B9}"/>
              </a:ext>
            </a:extLst>
          </p:cNvPr>
          <p:cNvSpPr txBox="1"/>
          <p:nvPr/>
        </p:nvSpPr>
        <p:spPr>
          <a:xfrm>
            <a:off x="2870228" y="1131475"/>
            <a:ext cx="31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28D2CB59-8FCA-49E5-A467-B3C483B9DBF6}"/>
              </a:ext>
            </a:extLst>
          </p:cNvPr>
          <p:cNvCxnSpPr>
            <a:cxnSpLocks/>
          </p:cNvCxnSpPr>
          <p:nvPr/>
        </p:nvCxnSpPr>
        <p:spPr>
          <a:xfrm flipH="1" flipV="1">
            <a:off x="4919164" y="1039330"/>
            <a:ext cx="904720" cy="16489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0A1F1DA-C564-41CD-A032-44F7430E492D}"/>
              </a:ext>
            </a:extLst>
          </p:cNvPr>
          <p:cNvCxnSpPr>
            <a:cxnSpLocks/>
          </p:cNvCxnSpPr>
          <p:nvPr/>
        </p:nvCxnSpPr>
        <p:spPr>
          <a:xfrm flipV="1">
            <a:off x="3144003" y="1075818"/>
            <a:ext cx="1838385" cy="4848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514EBD81-FE3C-414E-BA4F-FECFD41C43FF}"/>
              </a:ext>
            </a:extLst>
          </p:cNvPr>
          <p:cNvCxnSpPr>
            <a:cxnSpLocks/>
          </p:cNvCxnSpPr>
          <p:nvPr/>
        </p:nvCxnSpPr>
        <p:spPr>
          <a:xfrm flipV="1">
            <a:off x="4039587" y="1062103"/>
            <a:ext cx="905068" cy="20701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1087E67-EA30-4229-B846-075ED882058E}"/>
              </a:ext>
            </a:extLst>
          </p:cNvPr>
          <p:cNvSpPr txBox="1"/>
          <p:nvPr/>
        </p:nvSpPr>
        <p:spPr>
          <a:xfrm>
            <a:off x="4439922" y="2278155"/>
            <a:ext cx="533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VR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EBC492C-78F4-45D6-8DA9-2EA474CE0499}"/>
              </a:ext>
            </a:extLst>
          </p:cNvPr>
          <p:cNvSpPr txBox="1"/>
          <p:nvPr/>
        </p:nvSpPr>
        <p:spPr>
          <a:xfrm>
            <a:off x="8264960" y="4034068"/>
            <a:ext cx="1541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VR</a:t>
            </a:r>
          </a:p>
          <a:p>
            <a:r>
              <a:rPr lang="es-MX" b="1" dirty="0"/>
              <a:t>m = 9 cm</a:t>
            </a:r>
          </a:p>
          <a:p>
            <a:r>
              <a:rPr lang="es-MX" b="1" dirty="0"/>
              <a:t> a =</a:t>
            </a:r>
          </a:p>
          <a:p>
            <a:endParaRPr lang="es-MX" b="1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E1827D4A-F178-44D9-B9D7-D2C60052B381}"/>
              </a:ext>
            </a:extLst>
          </p:cNvPr>
          <p:cNvSpPr txBox="1"/>
          <p:nvPr/>
        </p:nvSpPr>
        <p:spPr>
          <a:xfrm>
            <a:off x="461965" y="1162979"/>
            <a:ext cx="54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4556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FCBCE9C7-5B28-4566-A799-EF1D64E720C6}"/>
              </a:ext>
            </a:extLst>
          </p:cNvPr>
          <p:cNvGrpSpPr/>
          <p:nvPr/>
        </p:nvGrpSpPr>
        <p:grpSpPr>
          <a:xfrm>
            <a:off x="1738440" y="1340202"/>
            <a:ext cx="6718854" cy="5517798"/>
            <a:chOff x="2014329" y="676727"/>
            <a:chExt cx="6864628" cy="5517798"/>
          </a:xfrm>
        </p:grpSpPr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4773336F-2669-42E2-AB82-82F85E4BA576}"/>
                </a:ext>
              </a:extLst>
            </p:cNvPr>
            <p:cNvCxnSpPr>
              <a:cxnSpLocks/>
            </p:cNvCxnSpPr>
            <p:nvPr/>
          </p:nvCxnSpPr>
          <p:spPr>
            <a:xfrm>
              <a:off x="2703443" y="3240157"/>
              <a:ext cx="49828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46477462-29D7-4FC3-8E27-A4FF8CEF4D37}"/>
                </a:ext>
              </a:extLst>
            </p:cNvPr>
            <p:cNvGrpSpPr/>
            <p:nvPr/>
          </p:nvGrpSpPr>
          <p:grpSpPr>
            <a:xfrm>
              <a:off x="2014329" y="676727"/>
              <a:ext cx="6864628" cy="5517798"/>
              <a:chOff x="2014329" y="676727"/>
              <a:chExt cx="6864628" cy="5517798"/>
            </a:xfrm>
          </p:grpSpPr>
          <p:cxnSp>
            <p:nvCxnSpPr>
              <p:cNvPr id="6" name="Conector recto 5">
                <a:extLst>
                  <a:ext uri="{FF2B5EF4-FFF2-40B4-BE49-F238E27FC236}">
                    <a16:creationId xmlns:a16="http://schemas.microsoft.com/office/drawing/2014/main" id="{C6D1398B-F504-44E9-8261-9E4101059D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1357" y="1232452"/>
                <a:ext cx="0" cy="438647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EF2A4FA-F9E7-4933-911E-D147AD27ACF9}"/>
                  </a:ext>
                </a:extLst>
              </p:cNvPr>
              <p:cNvSpPr txBox="1"/>
              <p:nvPr/>
            </p:nvSpPr>
            <p:spPr>
              <a:xfrm>
                <a:off x="8189843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0°</a:t>
                </a:r>
              </a:p>
            </p:txBody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3F11089-A1DA-48E7-A535-DC0CCB5E6290}"/>
                  </a:ext>
                </a:extLst>
              </p:cNvPr>
              <p:cNvSpPr txBox="1"/>
              <p:nvPr/>
            </p:nvSpPr>
            <p:spPr>
              <a:xfrm>
                <a:off x="5029200" y="676727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90°</a:t>
                </a:r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4057D66B-515F-4C4E-AC74-74720420A5B7}"/>
                  </a:ext>
                </a:extLst>
              </p:cNvPr>
              <p:cNvSpPr txBox="1"/>
              <p:nvPr/>
            </p:nvSpPr>
            <p:spPr>
              <a:xfrm>
                <a:off x="2014329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180°</a:t>
                </a:r>
              </a:p>
            </p:txBody>
          </p:sp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F13502C-7F34-4812-B575-0841BDEFF78B}"/>
                  </a:ext>
                </a:extLst>
              </p:cNvPr>
              <p:cNvSpPr txBox="1"/>
              <p:nvPr/>
            </p:nvSpPr>
            <p:spPr>
              <a:xfrm>
                <a:off x="4876800" y="5825193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270°</a:t>
                </a:r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62EF3CF1-878E-425F-9FFB-6B8E28AE9FE0}"/>
                  </a:ext>
                </a:extLst>
              </p:cNvPr>
              <p:cNvSpPr txBox="1"/>
              <p:nvPr/>
            </p:nvSpPr>
            <p:spPr>
              <a:xfrm>
                <a:off x="8063948" y="3463712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360°</a:t>
                </a:r>
              </a:p>
            </p:txBody>
          </p: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1BAA6A9-4CDA-4749-90F7-D0420068658E}"/>
              </a:ext>
            </a:extLst>
          </p:cNvPr>
          <p:cNvSpPr txBox="1"/>
          <p:nvPr/>
        </p:nvSpPr>
        <p:spPr>
          <a:xfrm>
            <a:off x="8236917" y="573675"/>
            <a:ext cx="3445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Suma los siguientes vectores</a:t>
            </a:r>
          </a:p>
          <a:p>
            <a:endParaRPr lang="es-MX" dirty="0"/>
          </a:p>
          <a:p>
            <a:r>
              <a:rPr lang="es-MX" dirty="0"/>
              <a:t>A  m= 8 cm</a:t>
            </a:r>
          </a:p>
          <a:p>
            <a:r>
              <a:rPr lang="es-MX" dirty="0"/>
              <a:t>      a = 50 °</a:t>
            </a:r>
          </a:p>
          <a:p>
            <a:endParaRPr lang="es-MX" dirty="0"/>
          </a:p>
          <a:p>
            <a:r>
              <a:rPr lang="es-MX" dirty="0"/>
              <a:t>B   m = 4 cm</a:t>
            </a:r>
          </a:p>
          <a:p>
            <a:r>
              <a:rPr lang="es-MX" dirty="0"/>
              <a:t>       a = 120°</a:t>
            </a:r>
          </a:p>
          <a:p>
            <a:endParaRPr lang="es-MX" b="1" dirty="0"/>
          </a:p>
          <a:p>
            <a:r>
              <a:rPr lang="es-MX" b="1" dirty="0"/>
              <a:t>VR </a:t>
            </a:r>
            <a:endParaRPr lang="es-MX" dirty="0"/>
          </a:p>
          <a:p>
            <a:r>
              <a:rPr lang="es-MX" dirty="0"/>
              <a:t> m = 9.7 cm</a:t>
            </a:r>
          </a:p>
          <a:p>
            <a:r>
              <a:rPr lang="es-MX" dirty="0"/>
              <a:t>a = 73 °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F5B097A9-891D-460E-B8F0-52D2C026BF8E}"/>
              </a:ext>
            </a:extLst>
          </p:cNvPr>
          <p:cNvCxnSpPr>
            <a:cxnSpLocks/>
          </p:cNvCxnSpPr>
          <p:nvPr/>
        </p:nvCxnSpPr>
        <p:spPr>
          <a:xfrm flipV="1">
            <a:off x="4851422" y="1895927"/>
            <a:ext cx="1806124" cy="20077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3E31035-1CD0-4FE1-A08E-D69A0F575B6A}"/>
              </a:ext>
            </a:extLst>
          </p:cNvPr>
          <p:cNvCxnSpPr>
            <a:cxnSpLocks/>
          </p:cNvCxnSpPr>
          <p:nvPr/>
        </p:nvCxnSpPr>
        <p:spPr>
          <a:xfrm flipH="1" flipV="1">
            <a:off x="3875261" y="2785668"/>
            <a:ext cx="963189" cy="11103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CD57612-8409-454D-A484-D7F69D16716C}"/>
              </a:ext>
            </a:extLst>
          </p:cNvPr>
          <p:cNvCxnSpPr>
            <a:cxnSpLocks/>
          </p:cNvCxnSpPr>
          <p:nvPr/>
        </p:nvCxnSpPr>
        <p:spPr>
          <a:xfrm flipV="1">
            <a:off x="4908457" y="940015"/>
            <a:ext cx="921760" cy="29151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2AA1486-4B1E-4A84-9000-9A69E47102D8}"/>
              </a:ext>
            </a:extLst>
          </p:cNvPr>
          <p:cNvSpPr txBox="1"/>
          <p:nvPr/>
        </p:nvSpPr>
        <p:spPr>
          <a:xfrm>
            <a:off x="6657546" y="1711260"/>
            <a:ext cx="31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8AD199C-F8AF-4A0E-A789-78A1C0F7DF19}"/>
              </a:ext>
            </a:extLst>
          </p:cNvPr>
          <p:cNvSpPr txBox="1"/>
          <p:nvPr/>
        </p:nvSpPr>
        <p:spPr>
          <a:xfrm>
            <a:off x="3905652" y="2397324"/>
            <a:ext cx="31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</a:p>
        </p:txBody>
      </p:sp>
      <p:pic>
        <p:nvPicPr>
          <p:cNvPr id="21" name="Picture 2" descr="Transportador Technic, 180°, Transparente, piezas | Articulos de Dibujo |  Maped - OfficeMax">
            <a:extLst>
              <a:ext uri="{FF2B5EF4-FFF2-40B4-BE49-F238E27FC236}">
                <a16:creationId xmlns:a16="http://schemas.microsoft.com/office/drawing/2014/main" id="{9809A180-278E-4219-9832-33A0B35DC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739" y="3100868"/>
            <a:ext cx="2001251" cy="98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B85625A-9904-48CD-BD32-048D2BD3B38C}"/>
              </a:ext>
            </a:extLst>
          </p:cNvPr>
          <p:cNvCxnSpPr>
            <a:cxnSpLocks/>
          </p:cNvCxnSpPr>
          <p:nvPr/>
        </p:nvCxnSpPr>
        <p:spPr>
          <a:xfrm flipH="1" flipV="1">
            <a:off x="5683115" y="864791"/>
            <a:ext cx="963189" cy="11103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6553D56E-1087-4B38-9B64-7CF1905A2156}"/>
              </a:ext>
            </a:extLst>
          </p:cNvPr>
          <p:cNvCxnSpPr>
            <a:cxnSpLocks/>
          </p:cNvCxnSpPr>
          <p:nvPr/>
        </p:nvCxnSpPr>
        <p:spPr>
          <a:xfrm flipV="1">
            <a:off x="4012851" y="972184"/>
            <a:ext cx="1806124" cy="20077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11AF247-40D8-49CA-92D7-57EF300A8385}"/>
              </a:ext>
            </a:extLst>
          </p:cNvPr>
          <p:cNvSpPr txBox="1"/>
          <p:nvPr/>
        </p:nvSpPr>
        <p:spPr>
          <a:xfrm>
            <a:off x="461965" y="1162979"/>
            <a:ext cx="54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9319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49D5C30C-49A0-428C-8989-92037332A8A5}"/>
              </a:ext>
            </a:extLst>
          </p:cNvPr>
          <p:cNvGrpSpPr/>
          <p:nvPr/>
        </p:nvGrpSpPr>
        <p:grpSpPr>
          <a:xfrm>
            <a:off x="4002155" y="955023"/>
            <a:ext cx="6864628" cy="5517798"/>
            <a:chOff x="2014329" y="676727"/>
            <a:chExt cx="6864628" cy="5517798"/>
          </a:xfrm>
        </p:grpSpPr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86C99186-B0B3-4FD0-8F86-1EF5049E97CF}"/>
                </a:ext>
              </a:extLst>
            </p:cNvPr>
            <p:cNvCxnSpPr>
              <a:cxnSpLocks/>
            </p:cNvCxnSpPr>
            <p:nvPr/>
          </p:nvCxnSpPr>
          <p:spPr>
            <a:xfrm>
              <a:off x="2703443" y="3240157"/>
              <a:ext cx="498281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A3BCD356-689B-4F89-B105-9307D861449B}"/>
                </a:ext>
              </a:extLst>
            </p:cNvPr>
            <p:cNvGrpSpPr/>
            <p:nvPr/>
          </p:nvGrpSpPr>
          <p:grpSpPr>
            <a:xfrm>
              <a:off x="2014329" y="676727"/>
              <a:ext cx="6864628" cy="5517798"/>
              <a:chOff x="2014329" y="676727"/>
              <a:chExt cx="6864628" cy="5517798"/>
            </a:xfrm>
          </p:grpSpPr>
          <p:cxnSp>
            <p:nvCxnSpPr>
              <p:cNvPr id="6" name="Conector recto 5">
                <a:extLst>
                  <a:ext uri="{FF2B5EF4-FFF2-40B4-BE49-F238E27FC236}">
                    <a16:creationId xmlns:a16="http://schemas.microsoft.com/office/drawing/2014/main" id="{BC8233B6-8327-45CB-BB21-6989E18C44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1357" y="1232452"/>
                <a:ext cx="0" cy="438647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38266A84-3C38-47F8-81E8-85D79221DB64}"/>
                  </a:ext>
                </a:extLst>
              </p:cNvPr>
              <p:cNvSpPr txBox="1"/>
              <p:nvPr/>
            </p:nvSpPr>
            <p:spPr>
              <a:xfrm>
                <a:off x="8189843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0°</a:t>
                </a:r>
              </a:p>
            </p:txBody>
          </p:sp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8655410A-D5EE-4DF8-8502-688E0D857399}"/>
                  </a:ext>
                </a:extLst>
              </p:cNvPr>
              <p:cNvSpPr txBox="1"/>
              <p:nvPr/>
            </p:nvSpPr>
            <p:spPr>
              <a:xfrm>
                <a:off x="5029200" y="676727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90°</a:t>
                </a:r>
              </a:p>
            </p:txBody>
          </p:sp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8E1D9B1F-2593-4722-8451-A1F8DD71FC00}"/>
                  </a:ext>
                </a:extLst>
              </p:cNvPr>
              <p:cNvSpPr txBox="1"/>
              <p:nvPr/>
            </p:nvSpPr>
            <p:spPr>
              <a:xfrm>
                <a:off x="2014329" y="3074504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180°</a:t>
                </a:r>
              </a:p>
            </p:txBody>
          </p:sp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F4722A9-9262-4B7F-8609-3B545CF89698}"/>
                  </a:ext>
                </a:extLst>
              </p:cNvPr>
              <p:cNvSpPr txBox="1"/>
              <p:nvPr/>
            </p:nvSpPr>
            <p:spPr>
              <a:xfrm>
                <a:off x="4876800" y="5825193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270°</a:t>
                </a:r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62656A9-7683-432F-AD33-542884029896}"/>
                  </a:ext>
                </a:extLst>
              </p:cNvPr>
              <p:cNvSpPr txBox="1"/>
              <p:nvPr/>
            </p:nvSpPr>
            <p:spPr>
              <a:xfrm>
                <a:off x="8063948" y="3463712"/>
                <a:ext cx="689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/>
                  <a:t>360°</a:t>
                </a:r>
              </a:p>
            </p:txBody>
          </p: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13D863D-8320-40D9-8CDE-CE10852EE0F5}"/>
              </a:ext>
            </a:extLst>
          </p:cNvPr>
          <p:cNvSpPr txBox="1"/>
          <p:nvPr/>
        </p:nvSpPr>
        <p:spPr>
          <a:xfrm>
            <a:off x="629322" y="1093415"/>
            <a:ext cx="34451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Suma los siguientes vectores</a:t>
            </a:r>
          </a:p>
          <a:p>
            <a:endParaRPr lang="es-MX" dirty="0"/>
          </a:p>
          <a:p>
            <a:r>
              <a:rPr lang="es-MX" dirty="0"/>
              <a:t>A  m= 6 cm</a:t>
            </a:r>
          </a:p>
          <a:p>
            <a:r>
              <a:rPr lang="es-MX" dirty="0"/>
              <a:t>      a = 200 °</a:t>
            </a:r>
          </a:p>
          <a:p>
            <a:endParaRPr lang="es-MX" dirty="0"/>
          </a:p>
          <a:p>
            <a:r>
              <a:rPr lang="es-MX" dirty="0"/>
              <a:t>B   m = 4 cm</a:t>
            </a:r>
          </a:p>
          <a:p>
            <a:r>
              <a:rPr lang="es-MX" dirty="0"/>
              <a:t>       a = 270°</a:t>
            </a:r>
          </a:p>
          <a:p>
            <a:endParaRPr lang="es-MX" b="1" dirty="0"/>
          </a:p>
          <a:p>
            <a:endParaRPr lang="es-MX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03ED259-0F14-4A86-B1A4-2125FF1B2425}"/>
              </a:ext>
            </a:extLst>
          </p:cNvPr>
          <p:cNvSpPr txBox="1"/>
          <p:nvPr/>
        </p:nvSpPr>
        <p:spPr>
          <a:xfrm>
            <a:off x="389113" y="802862"/>
            <a:ext cx="54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/>
              <a:t>3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A5EBF9AA-8B0D-4E8F-91B7-D987272E1B1C}"/>
              </a:ext>
            </a:extLst>
          </p:cNvPr>
          <p:cNvCxnSpPr>
            <a:cxnSpLocks/>
          </p:cNvCxnSpPr>
          <p:nvPr/>
        </p:nvCxnSpPr>
        <p:spPr>
          <a:xfrm flipH="1">
            <a:off x="4002155" y="3564659"/>
            <a:ext cx="3230974" cy="5466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91EA417-7E0B-4844-A4AF-C709EF024434}"/>
              </a:ext>
            </a:extLst>
          </p:cNvPr>
          <p:cNvSpPr txBox="1"/>
          <p:nvPr/>
        </p:nvSpPr>
        <p:spPr>
          <a:xfrm>
            <a:off x="3609251" y="4111340"/>
            <a:ext cx="31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FD745AF-BA8C-4B2D-912D-309FB42EC628}"/>
              </a:ext>
            </a:extLst>
          </p:cNvPr>
          <p:cNvCxnSpPr>
            <a:cxnSpLocks/>
          </p:cNvCxnSpPr>
          <p:nvPr/>
        </p:nvCxnSpPr>
        <p:spPr>
          <a:xfrm>
            <a:off x="7182678" y="3518453"/>
            <a:ext cx="26505" cy="18354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0EAAA7F-1C81-4C65-A0C0-2378C821D15B}"/>
              </a:ext>
            </a:extLst>
          </p:cNvPr>
          <p:cNvSpPr txBox="1"/>
          <p:nvPr/>
        </p:nvSpPr>
        <p:spPr>
          <a:xfrm>
            <a:off x="7248938" y="5156827"/>
            <a:ext cx="313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</a:t>
            </a:r>
          </a:p>
        </p:txBody>
      </p:sp>
      <p:pic>
        <p:nvPicPr>
          <p:cNvPr id="22" name="Picture 2" descr="Transportador Technic, 180°, Transparente, piezas | Articulos de Dibujo |  Maped - OfficeMax">
            <a:extLst>
              <a:ext uri="{FF2B5EF4-FFF2-40B4-BE49-F238E27FC236}">
                <a16:creationId xmlns:a16="http://schemas.microsoft.com/office/drawing/2014/main" id="{24970FF7-81A0-495A-AE51-2054F1C76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474595" y="5063804"/>
            <a:ext cx="2001251" cy="72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4EF18182-EAB1-4A00-8B73-56C740CB2123}"/>
              </a:ext>
            </a:extLst>
          </p:cNvPr>
          <p:cNvCxnSpPr>
            <a:cxnSpLocks/>
          </p:cNvCxnSpPr>
          <p:nvPr/>
        </p:nvCxnSpPr>
        <p:spPr>
          <a:xfrm>
            <a:off x="4061253" y="4146092"/>
            <a:ext cx="26505" cy="18354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A397EF8D-18C1-451B-BEE7-C1810A4CEA64}"/>
              </a:ext>
            </a:extLst>
          </p:cNvPr>
          <p:cNvCxnSpPr>
            <a:cxnSpLocks/>
          </p:cNvCxnSpPr>
          <p:nvPr/>
        </p:nvCxnSpPr>
        <p:spPr>
          <a:xfrm flipH="1">
            <a:off x="4061253" y="5333802"/>
            <a:ext cx="3230974" cy="5466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0B931725-66E7-4480-A4B1-4A0F7AB1F9D1}"/>
              </a:ext>
            </a:extLst>
          </p:cNvPr>
          <p:cNvCxnSpPr>
            <a:cxnSpLocks/>
          </p:cNvCxnSpPr>
          <p:nvPr/>
        </p:nvCxnSpPr>
        <p:spPr>
          <a:xfrm flipH="1">
            <a:off x="4002155" y="3581684"/>
            <a:ext cx="3207029" cy="22987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3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8BE3-7D8E-465F-A5EC-832484ED0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MÉTODO DEL TRIÁNGULO</a:t>
            </a:r>
          </a:p>
        </p:txBody>
      </p:sp>
    </p:spTree>
    <p:extLst>
      <p:ext uri="{BB962C8B-B14F-4D97-AF65-F5344CB8AC3E}">
        <p14:creationId xmlns:p14="http://schemas.microsoft.com/office/powerpoint/2010/main" val="87412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F764E-A9CD-44E5-A87A-254798DE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MÉTODO DEL POLÍGONO</a:t>
            </a:r>
          </a:p>
        </p:txBody>
      </p:sp>
    </p:spTree>
    <p:extLst>
      <p:ext uri="{BB962C8B-B14F-4D97-AF65-F5344CB8AC3E}">
        <p14:creationId xmlns:p14="http://schemas.microsoft.com/office/powerpoint/2010/main" val="3220758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192</Words>
  <Application>Microsoft Office PowerPoint</Application>
  <PresentationFormat>Panorámica</PresentationFormat>
  <Paragraphs>89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CENTRO ESCOLAR ALBATROS</vt:lpstr>
      <vt:lpstr>MÉTODO DEL PARALELOGRAMO</vt:lpstr>
      <vt:lpstr>Presentación de PowerPoint</vt:lpstr>
      <vt:lpstr>ACTIVIDAD 9: LOCALIZA LOS SIGUIENTES ÁNGULOS</vt:lpstr>
      <vt:lpstr>Presentación de PowerPoint</vt:lpstr>
      <vt:lpstr>Presentación de PowerPoint</vt:lpstr>
      <vt:lpstr>Presentación de PowerPoint</vt:lpstr>
      <vt:lpstr>MÉTODO DEL TRIÁNGULO</vt:lpstr>
      <vt:lpstr>MÉTODO DEL POLÍGONO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50</cp:revision>
  <dcterms:created xsi:type="dcterms:W3CDTF">2020-10-10T14:16:01Z</dcterms:created>
  <dcterms:modified xsi:type="dcterms:W3CDTF">2021-10-30T17:01:24Z</dcterms:modified>
</cp:coreProperties>
</file>