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9" r:id="rId9"/>
    <p:sldId id="261" r:id="rId10"/>
    <p:sldId id="262" r:id="rId11"/>
    <p:sldId id="263" r:id="rId12"/>
    <p:sldId id="270" r:id="rId13"/>
    <p:sldId id="271" r:id="rId14"/>
    <p:sldId id="264" r:id="rId15"/>
    <p:sldId id="265" r:id="rId16"/>
    <p:sldId id="266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77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380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05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430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2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85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90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067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13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22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20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4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3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06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51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43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33A9-ABA5-4202-B737-199F0AF5635B}" type="datetimeFigureOut">
              <a:rPr lang="es-MX" smtClean="0"/>
              <a:t>22/10/2020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4E7FF9-1D6E-41F1-97EA-AC14DD97D2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1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EJE 2.-NATURALEZA Y SOCIEDAD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b="1" dirty="0" smtClean="0"/>
              <a:t>TEMA 4 PROCESOS NATURALES Y BIODIVERSIDAD</a:t>
            </a:r>
          </a:p>
          <a:p>
            <a:r>
              <a:rPr lang="es-MX" b="1" dirty="0" smtClean="0"/>
              <a:t>APRENDIZAJE ESPERADO:</a:t>
            </a:r>
          </a:p>
          <a:p>
            <a:r>
              <a:rPr lang="es-MX" dirty="0" smtClean="0"/>
              <a:t>Explicarás la relación entre la distribución de los tipos de relieve, las regiones sísmicas y volcánicas, como los procesos internos y externos de la tierra.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54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PLACAS TECTÓNICAS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710" y="1635617"/>
            <a:ext cx="9144000" cy="45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MOVIMIENTO DE LAS PLACAS TECTÓNICAS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390918"/>
            <a:ext cx="7688687" cy="189319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85330"/>
              </p:ext>
            </p:extLst>
          </p:nvPr>
        </p:nvGraphicFramePr>
        <p:xfrm>
          <a:off x="2263820" y="3979572"/>
          <a:ext cx="8128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MOVIMIENTO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CARACTERÍSTICAS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CONVERGENTE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Sismos , tsunamis y cordilleras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DIVERGENTE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Salida de magma (vulcanismo)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TRANSFORMANTE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sismos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5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/>
              <a:t>CON BASE EN LAS CAPAS INTERNAS DE LA TIERRA Y LA TECTÓNICA DE PLACAS ELIGE LA RESPUESTA CORRECTA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079" y="2575775"/>
            <a:ext cx="7804597" cy="36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QUÉ TIPO DE MOVIMIENTO REALIZAN LAS PLACAS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8444269" cy="39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QUÉ GENERAN LOS MOVIMIENTOS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CONVERGENTES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DIVERGENTES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TRANSFORMNTES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57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89397"/>
            <a:ext cx="8915400" cy="5421825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Para medir la intensidad de los sismos se utiliza: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a)Escala de Mercalli.-Se expresa en números romanos y se expresa por el efecto causado por el movimiento, desde agitar ramas (magnitud I ) hasta no quedar un solo edificio en pie (magnitud XII).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5" y="2846232"/>
            <a:ext cx="7804597" cy="35449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038" y="167426"/>
            <a:ext cx="1931027" cy="109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850006"/>
            <a:ext cx="8915400" cy="5061216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B) ESCALA DE RICHTER </a:t>
            </a:r>
          </a:p>
          <a:p>
            <a:pPr marL="0" indent="0">
              <a:buNone/>
            </a:pPr>
            <a:r>
              <a:rPr lang="es-MX" dirty="0"/>
              <a:t> La escala sismológica de Richter, creada en 1935 por Charles Richter en colaboración con </a:t>
            </a:r>
            <a:r>
              <a:rPr lang="es-MX" dirty="0" err="1"/>
              <a:t>Beno</a:t>
            </a:r>
            <a:r>
              <a:rPr lang="es-MX" dirty="0"/>
              <a:t> Gutenberg, es una escala de magnitud para medir la intensidad de los terremotos, es decir, sirve para cuantificar la energía que libera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Va desde el valor </a:t>
            </a:r>
            <a:r>
              <a:rPr lang="es-MX" smtClean="0"/>
              <a:t>0 de magnitud al 10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820" y="2253803"/>
            <a:ext cx="28591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VULCANISMO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En </a:t>
            </a:r>
            <a:r>
              <a:rPr lang="es-ES" dirty="0"/>
              <a:t>el movimiento divergente de las placas, se puede llegar a producir salida del magma de la </a:t>
            </a:r>
            <a:r>
              <a:rPr lang="es-ES" dirty="0" err="1"/>
              <a:t>astenosfera</a:t>
            </a:r>
            <a:r>
              <a:rPr lang="es-ES" dirty="0"/>
              <a:t>, a este fenómeno se le nombra vulcanismo.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4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Coloca en cada </a:t>
            </a:r>
            <a:r>
              <a:rPr lang="es-MX" sz="2400" dirty="0" smtClean="0"/>
              <a:t>número </a:t>
            </a:r>
            <a:r>
              <a:rPr lang="es-MX" sz="2400" dirty="0"/>
              <a:t>la palabra que le corresponda:</a:t>
            </a:r>
            <a:br>
              <a:rPr lang="es-MX" sz="2400" dirty="0"/>
            </a:br>
            <a:r>
              <a:rPr lang="es-MX" sz="2400" dirty="0">
                <a:solidFill>
                  <a:srgbClr val="FF0000"/>
                </a:solidFill>
              </a:rPr>
              <a:t>chimenea-lava-gases-cámara magmática—cono secundario-bomba volcánica-cráter 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25" y="2172237"/>
            <a:ext cx="6211303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Clasificación de los volcanes según el tipo de erupción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49054" y="2133600"/>
            <a:ext cx="10006325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/>
              <a:t>A) </a:t>
            </a:r>
            <a:r>
              <a:rPr lang="es-MX" dirty="0"/>
              <a:t>Hawaiano.- Se localizan en las placas oceánicas con movimientos</a:t>
            </a:r>
          </a:p>
          <a:p>
            <a:pPr marL="0" indent="0">
              <a:buNone/>
            </a:pPr>
            <a:r>
              <a:rPr lang="es-MX" dirty="0"/>
              <a:t> divergentes, se caracteriza por sus erupciones constantes, tranquilas </a:t>
            </a:r>
          </a:p>
          <a:p>
            <a:pPr marL="0" indent="0">
              <a:buNone/>
            </a:pPr>
            <a:r>
              <a:rPr lang="es-MX" dirty="0"/>
              <a:t> y fluidas.</a:t>
            </a:r>
          </a:p>
          <a:p>
            <a:pPr marL="457200" indent="-457200">
              <a:buAutoNum type="alphaLcParenR"/>
            </a:pPr>
            <a:endParaRPr lang="es-MX" dirty="0"/>
          </a:p>
          <a:p>
            <a:pPr marL="0" indent="0">
              <a:buNone/>
            </a:pPr>
            <a:r>
              <a:rPr lang="es-MX" dirty="0"/>
              <a:t>B) </a:t>
            </a:r>
            <a:r>
              <a:rPr lang="es-MX" dirty="0" err="1"/>
              <a:t>Estromboliano</a:t>
            </a:r>
            <a:r>
              <a:rPr lang="es-MX" dirty="0"/>
              <a:t>.-se presenta en placas continentales, </a:t>
            </a:r>
          </a:p>
          <a:p>
            <a:pPr marL="0" indent="0">
              <a:buNone/>
            </a:pPr>
            <a:r>
              <a:rPr lang="es-MX" dirty="0"/>
              <a:t>arroja material viscoso, y sus erupciones son menos recurrentes.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C) Vulcaniano.-presenta erupciones violentas que, en ocasiones, </a:t>
            </a:r>
          </a:p>
          <a:p>
            <a:pPr marL="0" indent="0">
              <a:buNone/>
            </a:pPr>
            <a:r>
              <a:rPr lang="es-MX" dirty="0"/>
              <a:t>destruyen el propio cono volcánico.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D) peleano.- La lava que expulsa es más espesa y, al formarse un tapón en su cono,</a:t>
            </a:r>
          </a:p>
          <a:p>
            <a:pPr marL="0" indent="0">
              <a:buNone/>
            </a:pPr>
            <a:r>
              <a:rPr lang="es-MX" dirty="0"/>
              <a:t> acumula presión hasta liberarla con una erupción que destruye todo el volcán 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662" y="2010246"/>
            <a:ext cx="3271234" cy="275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4360015"/>
          </a:xfrm>
        </p:spPr>
        <p:txBody>
          <a:bodyPr>
            <a:normAutofit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L4 </a:t>
            </a:r>
            <a:r>
              <a:rPr lang="es-MX" sz="2400" dirty="0" smtClean="0"/>
              <a:t>RELACIÓN DE LOS PROCESOS INTERNOS Y EXTERNOS DE LA TIERRA CON LA DISTRIBUCIÓN DE LA SISMICIDAD, EL VULCANISMO Y EL RELIEVE.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48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Cinturón de fuego</a:t>
            </a:r>
            <a:br>
              <a:rPr lang="es-ES" dirty="0"/>
            </a:br>
            <a:r>
              <a:rPr lang="es-ES" sz="2000" dirty="0" smtClean="0"/>
              <a:t>está </a:t>
            </a:r>
            <a:r>
              <a:rPr lang="es-ES" sz="2000" dirty="0"/>
              <a:t>situado en las costas del océano pacífico y se caracteriza por concentrar algunas de las zonas de subducción más importantes del mundo, lo que ocasiona una intensa actividad sísmica y volcánica en las siguientes zonas</a:t>
            </a:r>
            <a:r>
              <a:rPr lang="es-ES" sz="2000" dirty="0" smtClean="0"/>
              <a:t>:  (TAREA)</a:t>
            </a:r>
            <a:endParaRPr lang="es-E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46" y="2758483"/>
            <a:ext cx="8547333" cy="340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PLACAS TECTÓNICAS QUE ESTÁN EN EL TERRITORIO MEXICANO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44" t="2841" r="2561" b="5125"/>
          <a:stretch/>
        </p:blipFill>
        <p:spPr>
          <a:xfrm>
            <a:off x="2034863" y="2125015"/>
            <a:ext cx="8809148" cy="42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>ACTIVIDAD VOLCÁNICA PROVOCA</a:t>
            </a:r>
            <a:endParaRPr lang="es-MX" sz="2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083125"/>
              </p:ext>
            </p:extLst>
          </p:nvPr>
        </p:nvGraphicFramePr>
        <p:xfrm>
          <a:off x="2589213" y="1390650"/>
          <a:ext cx="89154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DAÑOS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BENEFICIOS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Destrucción de un pueblo (asentamientos)</a:t>
                      </a:r>
                    </a:p>
                    <a:p>
                      <a:r>
                        <a:rPr lang="es-MX" dirty="0" smtClean="0"/>
                        <a:t>Destrucción de cosechas</a:t>
                      </a:r>
                    </a:p>
                    <a:p>
                      <a:r>
                        <a:rPr lang="es-MX" dirty="0" smtClean="0"/>
                        <a:t>Afectaciones en los aeropuertos (nube</a:t>
                      </a:r>
                      <a:r>
                        <a:rPr lang="es-MX" baseline="0" dirty="0" smtClean="0"/>
                        <a:t> de cenizas)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Enriquecimiento de suelo (depósitos de cenizas)</a:t>
                      </a:r>
                    </a:p>
                    <a:p>
                      <a:r>
                        <a:rPr lang="es-MX" dirty="0" smtClean="0"/>
                        <a:t>Obtención de minerales</a:t>
                      </a:r>
                    </a:p>
                    <a:p>
                      <a:r>
                        <a:rPr lang="es-MX" dirty="0" smtClean="0"/>
                        <a:t>Agua termales</a:t>
                      </a:r>
                    </a:p>
                    <a:p>
                      <a:r>
                        <a:rPr lang="es-MX" dirty="0" smtClean="0"/>
                        <a:t>Energía geotérmica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3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324"/>
          </a:xfrm>
        </p:spPr>
        <p:txBody>
          <a:bodyPr/>
          <a:lstStyle/>
          <a:p>
            <a:pPr algn="ctr"/>
            <a:r>
              <a:rPr lang="es-MX" dirty="0" smtClean="0"/>
              <a:t>ZONAS DE SISMICIDAD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/>
              <a:t>ASISMICA.-Donde no hay actividad sísmica, comprende el norte y noreste del país, así como la península de Yucatán.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PENISISMICA.-Existe poca actividad sísmica. Se localiza en la región costera del oeste del país, desde Sonora hasta Nayarit, atravesando desde este punto por el norte del Sistema </a:t>
            </a:r>
            <a:r>
              <a:rPr lang="es-MX" dirty="0"/>
              <a:t>V</a:t>
            </a:r>
            <a:r>
              <a:rPr lang="es-MX" dirty="0" smtClean="0"/>
              <a:t>olcánico transversal hasta la costa del golfo de México, así como la mayor parte de la península de Baja California.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SÍSMICA.-Comprende los estados que colindan con el océano Pacífico y tienen cercanía  con el contacto de las placas Norteamericana y de Cocos siendo estos: Jalisco, Colima, Guerrero, Oaxaca y Chiapas., así como la región central del país incluyendo la cd de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76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ZONAS DE SISMICIDAD EN MÉXICO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3054" y="2215166"/>
            <a:ext cx="6581104" cy="3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RESPONDE  A LAS SIGUIENTES PREGUNTAS PÁG 66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4710" y="1455313"/>
            <a:ext cx="9559902" cy="44559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1400" dirty="0" smtClean="0"/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dirty="0" smtClean="0"/>
              <a:t>1.-¿Qué nos explica la hipótesis llamada deriva continental?</a:t>
            </a:r>
            <a:endParaRPr lang="es-MX" sz="1400" dirty="0"/>
          </a:p>
          <a:p>
            <a:pPr marL="0" indent="0">
              <a:buNone/>
            </a:pPr>
            <a:r>
              <a:rPr lang="es-MX" sz="1400" dirty="0" smtClean="0"/>
              <a:t>2.-¿Los movimientos de las placas tectónica y el vulcanismo generan formas características en la corteza terrestre, a este conjunto de procesos creadores del relieve le llamamos?</a:t>
            </a:r>
          </a:p>
          <a:p>
            <a:pPr marL="0" indent="0">
              <a:buNone/>
            </a:pPr>
            <a:r>
              <a:rPr lang="es-MX" sz="1400" dirty="0" smtClean="0"/>
              <a:t>3.-¿Cuál es el principal origen de las cordilleras?</a:t>
            </a:r>
          </a:p>
          <a:p>
            <a:pPr marL="0" indent="0">
              <a:buNone/>
            </a:pPr>
            <a:r>
              <a:rPr lang="es-MX" sz="1400" dirty="0" smtClean="0"/>
              <a:t>4.-¿Cómo se formó la cordillera del Himalaya?</a:t>
            </a:r>
          </a:p>
          <a:p>
            <a:pPr marL="0" indent="0">
              <a:buNone/>
            </a:pPr>
            <a:r>
              <a:rPr lang="es-MX" sz="1400" dirty="0" smtClean="0"/>
              <a:t>5.-¿Los movimientos transformantes también modifican el relieve, en algunos millones de años a qué dará lugar  el desplazamiento de las placas Pacífica </a:t>
            </a:r>
            <a:r>
              <a:rPr lang="es-MX" sz="1400" smtClean="0"/>
              <a:t>y </a:t>
            </a:r>
            <a:r>
              <a:rPr lang="es-MX" sz="1400" smtClean="0"/>
              <a:t>Norteamericana</a:t>
            </a:r>
            <a:r>
              <a:rPr lang="es-MX" sz="1400" dirty="0" smtClean="0"/>
              <a:t>?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7195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>
            <a:normAutofit/>
          </a:bodyPr>
          <a:lstStyle/>
          <a:p>
            <a:r>
              <a:rPr lang="es-MX" sz="2400" dirty="0" smtClean="0"/>
              <a:t>REPRODUCE EL DIBUJO EN TU LIBRETA Y COLOCA DENTRO DE LOS RECUADROS EL NOMBRE DE CADA CAPA</a:t>
            </a:r>
            <a:endParaRPr lang="es-MX" sz="240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472" y="1867437"/>
            <a:ext cx="6671257" cy="44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408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COMPLETA LA SIGUIENTE TABLA (PÁG 61)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736887"/>
              </p:ext>
            </p:extLst>
          </p:nvPr>
        </p:nvGraphicFramePr>
        <p:xfrm>
          <a:off x="1558925" y="1174768"/>
          <a:ext cx="994568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22"/>
                <a:gridCol w="2486422"/>
                <a:gridCol w="2486422"/>
                <a:gridCol w="2486422"/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NÚCLEO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MANTO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CORTEZA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GROSOR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MATERIAL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00678">
                <a:tc>
                  <a:txBody>
                    <a:bodyPr/>
                    <a:lstStyle/>
                    <a:p>
                      <a:r>
                        <a:rPr lang="es-MX" dirty="0" smtClean="0"/>
                        <a:t>TEMPERATURA  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36118"/>
              </p:ext>
            </p:extLst>
          </p:nvPr>
        </p:nvGraphicFramePr>
        <p:xfrm>
          <a:off x="1558924" y="3465848"/>
          <a:ext cx="99456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22"/>
                <a:gridCol w="2486422"/>
                <a:gridCol w="2486422"/>
                <a:gridCol w="2486422"/>
              </a:tblGrid>
              <a:tr h="208495">
                <a:tc>
                  <a:txBody>
                    <a:bodyPr/>
                    <a:lstStyle/>
                    <a:p>
                      <a:r>
                        <a:rPr lang="es-MX" dirty="0" smtClean="0"/>
                        <a:t>ESTADO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5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GEÓSFERA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La </a:t>
            </a:r>
            <a:r>
              <a:rPr lang="es-MX" dirty="0" err="1"/>
              <a:t>geosfera</a:t>
            </a:r>
            <a:r>
              <a:rPr lang="es-MX" dirty="0"/>
              <a:t> o </a:t>
            </a:r>
            <a:r>
              <a:rPr lang="es-MX" dirty="0" err="1"/>
              <a:t>geósfera</a:t>
            </a:r>
            <a:r>
              <a:rPr lang="es-MX" dirty="0"/>
              <a:t> es la parte interna y sólida de la Tierra que se encuentra formada por tres capas concéntricas llamadas corteza, manto y núcleo. Sin la </a:t>
            </a:r>
            <a:r>
              <a:rPr lang="es-MX" dirty="0" err="1"/>
              <a:t>geosfera</a:t>
            </a:r>
            <a:r>
              <a:rPr lang="es-MX" dirty="0"/>
              <a:t>, los seres humanos no podrían vivir en el planeta, ya que no existiría un terreno sólido</a:t>
            </a:r>
            <a:r>
              <a:rPr lang="es-MX" dirty="0" smtClean="0"/>
              <a:t>.</a:t>
            </a:r>
          </a:p>
          <a:p>
            <a:pPr marL="0" indent="0" algn="ctr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32" y="3481934"/>
            <a:ext cx="3984199" cy="26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CAPAS DE LA TIERRA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015" y="2228047"/>
            <a:ext cx="8190962" cy="45333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9271"/>
          <a:stretch/>
        </p:blipFill>
        <p:spPr>
          <a:xfrm>
            <a:off x="8100810" y="382352"/>
            <a:ext cx="2807595" cy="1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414"/>
          </a:xfrm>
        </p:spPr>
        <p:txBody>
          <a:bodyPr/>
          <a:lstStyle/>
          <a:p>
            <a:r>
              <a:rPr lang="es-MX" dirty="0" smtClean="0"/>
              <a:t>RESPONDE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326524"/>
            <a:ext cx="8915400" cy="458469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¿Las dos capas que rodean al núcleo es decir manto medio y corteza en la parte superior, están separadas por? </a:t>
            </a:r>
          </a:p>
          <a:p>
            <a:pPr marL="0" indent="0">
              <a:buNone/>
            </a:pPr>
            <a:r>
              <a:rPr lang="es-MX" dirty="0" smtClean="0"/>
              <a:t>Qué es la discontinuidad de Gutenberg</a:t>
            </a:r>
          </a:p>
          <a:p>
            <a:pPr marL="0" indent="0">
              <a:buNone/>
            </a:pPr>
            <a:r>
              <a:rPr lang="es-MX" dirty="0" smtClean="0"/>
              <a:t>Qué es la discontinuidad de </a:t>
            </a:r>
            <a:r>
              <a:rPr lang="es-MX" dirty="0" err="1" smtClean="0"/>
              <a:t>Mohorovicic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Qué es la astenosfera y por qué es importante</a:t>
            </a:r>
          </a:p>
          <a:p>
            <a:pPr marL="0" indent="0">
              <a:buNone/>
            </a:pPr>
            <a:r>
              <a:rPr lang="es-MX" dirty="0" smtClean="0"/>
              <a:t>Qué se descubrió en la década de los 60’s</a:t>
            </a:r>
          </a:p>
          <a:p>
            <a:pPr marL="0" indent="0">
              <a:buNone/>
            </a:pPr>
            <a:r>
              <a:rPr lang="es-MX" dirty="0" smtClean="0"/>
              <a:t>Qué nos explica la teoría de tectónica de placas.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63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DISCONTINUIDADES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476" y="1905000"/>
            <a:ext cx="6325917" cy="46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/>
          <a:lstStyle/>
          <a:p>
            <a:r>
              <a:rPr lang="es-MX" dirty="0" smtClean="0"/>
              <a:t>Teoría de tectónica de placas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58344"/>
            <a:ext cx="8915400" cy="4352878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La corteza terrestre está formada por  inmensos bloques de roca, llamados placas tectónicas, las cuales, al estar formadas por material  menos denso que el manto, presentan desplazamientos, dando lugar a diferentes procesos dentro de la tierra cuyas consecuencias son visibles en las distintas formas de relieve, tanto continental como oceánico.</a:t>
            </a:r>
          </a:p>
          <a:p>
            <a:pPr marL="0" indent="0">
              <a:buNone/>
            </a:pPr>
            <a:r>
              <a:rPr lang="es-MX" dirty="0" smtClean="0"/>
              <a:t>Todas forman </a:t>
            </a:r>
            <a:r>
              <a:rPr lang="es-MX" dirty="0"/>
              <a:t>un mosaico de numerosas piezas de diversos tamaños en movimiento llamadas placas, que encajan entre si y varían en grosor según su composición ya sea corteza oceánica, continental o mixta.</a:t>
            </a:r>
          </a:p>
        </p:txBody>
      </p:sp>
    </p:spTree>
    <p:extLst>
      <p:ext uri="{BB962C8B-B14F-4D97-AF65-F5344CB8AC3E}">
        <p14:creationId xmlns:p14="http://schemas.microsoft.com/office/powerpoint/2010/main" val="167242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</TotalTime>
  <Words>867</Words>
  <Application>Microsoft Office PowerPoint</Application>
  <PresentationFormat>Panorámica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Espiral</vt:lpstr>
      <vt:lpstr>EJE 2.-NATURALEZA Y SOCIEDAD</vt:lpstr>
      <vt:lpstr>  L4 RELACIÓN DE LOS PROCESOS INTERNOS Y EXTERNOS DE LA TIERRA CON LA DISTRIBUCIÓN DE LA SISMICIDAD, EL VULCANISMO Y EL RELIEVE.</vt:lpstr>
      <vt:lpstr>REPRODUCE EL DIBUJO EN TU LIBRETA Y COLOCA DENTRO DE LOS RECUADROS EL NOMBRE DE CADA CAPA</vt:lpstr>
      <vt:lpstr>COMPLETA LA SIGUIENTE TABLA (PÁG 61)</vt:lpstr>
      <vt:lpstr>GEÓSFERA</vt:lpstr>
      <vt:lpstr>CAPAS DE LA TIERRA</vt:lpstr>
      <vt:lpstr>RESPONDE</vt:lpstr>
      <vt:lpstr>DISCONTINUIDADES</vt:lpstr>
      <vt:lpstr>Teoría de tectónica de placas</vt:lpstr>
      <vt:lpstr>PLACAS TECTÓNICAS</vt:lpstr>
      <vt:lpstr>MOVIMIENTO DE LAS PLACAS TECTÓNICAS</vt:lpstr>
      <vt:lpstr> CON BASE EN LAS CAPAS INTERNAS DE LA TIERRA Y LA TECTÓNICA DE PLACAS ELIGE LA RESPUESTA CORRECTA </vt:lpstr>
      <vt:lpstr>QUÉ TIPO DE MOVIMIENTO REALIZAN LAS PLACAS</vt:lpstr>
      <vt:lpstr>QUÉ GENERAN LOS MOVIMIENTOS</vt:lpstr>
      <vt:lpstr>Presentación de PowerPoint</vt:lpstr>
      <vt:lpstr>Presentación de PowerPoint</vt:lpstr>
      <vt:lpstr>VULCANISMO</vt:lpstr>
      <vt:lpstr>Coloca en cada número la palabra que le corresponda: chimenea-lava-gases-cámara magmática—cono secundario-bomba volcánica-cráter </vt:lpstr>
      <vt:lpstr>Clasificación de los volcanes según el tipo de erupción</vt:lpstr>
      <vt:lpstr>Cinturón de fuego está situado en las costas del océano pacífico y se caracteriza por concentrar algunas de las zonas de subducción más importantes del mundo, lo que ocasiona una intensa actividad sísmica y volcánica en las siguientes zonas:  (TAREA)</vt:lpstr>
      <vt:lpstr>PLACAS TECTÓNICAS QUE ESTÁN EN EL TERRITORIO MEXICANO</vt:lpstr>
      <vt:lpstr>ACTIVIDAD VOLCÁNICA PROVOCA</vt:lpstr>
      <vt:lpstr>ZONAS DE SISMICIDAD</vt:lpstr>
      <vt:lpstr>ZONAS DE SISMICIDAD EN MÉXICO</vt:lpstr>
      <vt:lpstr>RESPONDE  A LAS SIGUIENTES PREGUNTAS PÁG 66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Equipo</cp:lastModifiedBy>
  <cp:revision>33</cp:revision>
  <dcterms:created xsi:type="dcterms:W3CDTF">2020-10-09T21:19:43Z</dcterms:created>
  <dcterms:modified xsi:type="dcterms:W3CDTF">2020-10-22T14:10:04Z</dcterms:modified>
</cp:coreProperties>
</file>